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351" r:id="rId4"/>
    <p:sldId id="321" r:id="rId5"/>
    <p:sldId id="344" r:id="rId6"/>
    <p:sldId id="352" r:id="rId7"/>
    <p:sldId id="317" r:id="rId8"/>
    <p:sldId id="336" r:id="rId9"/>
    <p:sldId id="353" r:id="rId10"/>
    <p:sldId id="323" r:id="rId11"/>
    <p:sldId id="325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07" autoAdjust="0"/>
  </p:normalViewPr>
  <p:slideViewPr>
    <p:cSldViewPr>
      <p:cViewPr varScale="1">
        <p:scale>
          <a:sx n="36" d="100"/>
          <a:sy n="36" d="100"/>
        </p:scale>
        <p:origin x="-50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7DBC8-435C-462A-8FF3-23477294765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BB5B6D7-AF93-4A5C-A0AB-787A77A9AC00}">
      <dgm:prSet phldrT="[Text]"/>
      <dgm:spPr/>
      <dgm:t>
        <a:bodyPr/>
        <a:lstStyle/>
        <a:p>
          <a:r>
            <a:rPr lang="de-DE" dirty="0" smtClean="0"/>
            <a:t>Inhalte</a:t>
          </a:r>
          <a:endParaRPr lang="de-DE" dirty="0"/>
        </a:p>
      </dgm:t>
    </dgm:pt>
    <dgm:pt modelId="{DBB88707-9F9C-4527-8219-DF15C61F2C0D}" type="parTrans" cxnId="{A0BEFE06-3E24-41C8-BB16-B29C37D2B4E3}">
      <dgm:prSet/>
      <dgm:spPr/>
      <dgm:t>
        <a:bodyPr/>
        <a:lstStyle/>
        <a:p>
          <a:endParaRPr lang="de-DE"/>
        </a:p>
      </dgm:t>
    </dgm:pt>
    <dgm:pt modelId="{F66C2464-AB59-4CC0-A799-B66616C3E86C}" type="sibTrans" cxnId="{A0BEFE06-3E24-41C8-BB16-B29C37D2B4E3}">
      <dgm:prSet/>
      <dgm:spPr/>
      <dgm:t>
        <a:bodyPr/>
        <a:lstStyle/>
        <a:p>
          <a:endParaRPr lang="de-DE"/>
        </a:p>
      </dgm:t>
    </dgm:pt>
    <dgm:pt modelId="{5B52F565-F152-493B-84DA-96613B17BAD5}">
      <dgm:prSet phldrT="[Text]"/>
      <dgm:spPr/>
      <dgm:t>
        <a:bodyPr/>
        <a:lstStyle/>
        <a:p>
          <a:r>
            <a:rPr lang="de-DE" dirty="0" smtClean="0"/>
            <a:t>stets</a:t>
          </a:r>
          <a:endParaRPr lang="de-DE" dirty="0"/>
        </a:p>
      </dgm:t>
    </dgm:pt>
    <dgm:pt modelId="{23F2522F-376D-4796-BD4B-5F6F40C73C6A}" type="parTrans" cxnId="{D4589315-DD03-43EC-A53F-B99D63CFB610}">
      <dgm:prSet/>
      <dgm:spPr/>
      <dgm:t>
        <a:bodyPr/>
        <a:lstStyle/>
        <a:p>
          <a:endParaRPr lang="de-DE"/>
        </a:p>
      </dgm:t>
    </dgm:pt>
    <dgm:pt modelId="{3CBC55EC-8235-46B2-BC26-CB8569C32093}" type="sibTrans" cxnId="{D4589315-DD03-43EC-A53F-B99D63CFB610}">
      <dgm:prSet/>
      <dgm:spPr/>
      <dgm:t>
        <a:bodyPr/>
        <a:lstStyle/>
        <a:p>
          <a:endParaRPr lang="de-DE"/>
        </a:p>
      </dgm:t>
    </dgm:pt>
    <dgm:pt modelId="{3E93D7DE-62FD-421B-B7CC-71DB82519668}">
      <dgm:prSet phldrT="[Text]"/>
      <dgm:spPr/>
      <dgm:t>
        <a:bodyPr/>
        <a:lstStyle/>
        <a:p>
          <a:r>
            <a:rPr lang="de-DE" dirty="0" smtClean="0"/>
            <a:t>Und</a:t>
          </a:r>
          <a:endParaRPr lang="de-DE" dirty="0"/>
        </a:p>
      </dgm:t>
    </dgm:pt>
    <dgm:pt modelId="{32E5CB08-34FA-4A68-85BA-D2824456EBC7}" type="parTrans" cxnId="{A8968652-4353-458A-B280-63B6D7F136F5}">
      <dgm:prSet/>
      <dgm:spPr/>
      <dgm:t>
        <a:bodyPr/>
        <a:lstStyle/>
        <a:p>
          <a:endParaRPr lang="de-DE"/>
        </a:p>
      </dgm:t>
    </dgm:pt>
    <dgm:pt modelId="{F4D85CC7-1F6C-4DA7-A467-9FEB83EE4647}" type="sibTrans" cxnId="{A8968652-4353-458A-B280-63B6D7F136F5}">
      <dgm:prSet/>
      <dgm:spPr/>
      <dgm:t>
        <a:bodyPr/>
        <a:lstStyle/>
        <a:p>
          <a:endParaRPr lang="de-DE"/>
        </a:p>
      </dgm:t>
    </dgm:pt>
    <dgm:pt modelId="{8A62EA11-8E3F-4376-984F-A41E476FE4D9}">
      <dgm:prSet phldrT="[Text]"/>
      <dgm:spPr/>
      <dgm:t>
        <a:bodyPr/>
        <a:lstStyle/>
        <a:p>
          <a:r>
            <a:rPr lang="de-DE" dirty="0" smtClean="0"/>
            <a:t>mit</a:t>
          </a:r>
          <a:endParaRPr lang="de-DE" dirty="0"/>
        </a:p>
      </dgm:t>
    </dgm:pt>
    <dgm:pt modelId="{8EF5F4A0-BA23-4990-9331-A4B5F3800405}" type="parTrans" cxnId="{47219B06-3264-4B07-B2E0-B8E412A99666}">
      <dgm:prSet/>
      <dgm:spPr/>
      <dgm:t>
        <a:bodyPr/>
        <a:lstStyle/>
        <a:p>
          <a:endParaRPr lang="de-DE"/>
        </a:p>
      </dgm:t>
    </dgm:pt>
    <dgm:pt modelId="{CADE9A24-69CE-4C57-8610-69A958EA65BE}" type="sibTrans" cxnId="{47219B06-3264-4B07-B2E0-B8E412A99666}">
      <dgm:prSet/>
      <dgm:spPr/>
      <dgm:t>
        <a:bodyPr/>
        <a:lstStyle/>
        <a:p>
          <a:endParaRPr lang="de-DE"/>
        </a:p>
      </dgm:t>
    </dgm:pt>
    <dgm:pt modelId="{4D22F5DF-9C85-4F5B-9DB0-1CE190D3854D}">
      <dgm:prSet phldrT="[Text]"/>
      <dgm:spPr/>
      <dgm:t>
        <a:bodyPr/>
        <a:lstStyle/>
        <a:p>
          <a:r>
            <a:rPr lang="de-DE" dirty="0" smtClean="0"/>
            <a:t>visualisieren</a:t>
          </a:r>
          <a:endParaRPr lang="de-DE" dirty="0"/>
        </a:p>
      </dgm:t>
    </dgm:pt>
    <dgm:pt modelId="{822A7812-479E-4D89-A53A-442F2D1B2582}" type="parTrans" cxnId="{D924FB75-A0AB-44F3-A79B-E60751CA7E1D}">
      <dgm:prSet/>
      <dgm:spPr/>
      <dgm:t>
        <a:bodyPr/>
        <a:lstStyle/>
        <a:p>
          <a:endParaRPr lang="de-DE"/>
        </a:p>
      </dgm:t>
    </dgm:pt>
    <dgm:pt modelId="{818B1117-10C6-4FAB-9796-C16AD0960E96}" type="sibTrans" cxnId="{D924FB75-A0AB-44F3-A79B-E60751CA7E1D}">
      <dgm:prSet/>
      <dgm:spPr/>
      <dgm:t>
        <a:bodyPr/>
        <a:lstStyle/>
        <a:p>
          <a:endParaRPr lang="de-DE"/>
        </a:p>
      </dgm:t>
    </dgm:pt>
    <dgm:pt modelId="{A3B9D2AF-E69B-49DC-9E4A-CDD1BAB4FF71}">
      <dgm:prSet phldrT="[Text]"/>
      <dgm:spPr/>
      <dgm:t>
        <a:bodyPr/>
        <a:lstStyle/>
        <a:p>
          <a:r>
            <a:rPr lang="de-DE" dirty="0" smtClean="0"/>
            <a:t>Grafiken arbeiten!</a:t>
          </a:r>
          <a:endParaRPr lang="de-DE" dirty="0"/>
        </a:p>
      </dgm:t>
    </dgm:pt>
    <dgm:pt modelId="{C0C5F3C4-5B02-46F4-88FF-0DCBEFF5D92A}" type="parTrans" cxnId="{DC8153F5-386C-45A3-8169-0929724EF294}">
      <dgm:prSet/>
      <dgm:spPr/>
      <dgm:t>
        <a:bodyPr/>
        <a:lstStyle/>
        <a:p>
          <a:endParaRPr lang="de-DE"/>
        </a:p>
      </dgm:t>
    </dgm:pt>
    <dgm:pt modelId="{0C0F9657-DCD3-482F-A09F-780513E69524}" type="sibTrans" cxnId="{DC8153F5-386C-45A3-8169-0929724EF294}">
      <dgm:prSet/>
      <dgm:spPr/>
      <dgm:t>
        <a:bodyPr/>
        <a:lstStyle/>
        <a:p>
          <a:endParaRPr lang="de-DE"/>
        </a:p>
      </dgm:t>
    </dgm:pt>
    <dgm:pt modelId="{FF647A30-0B09-408E-BAD2-3A9B0A33F04E}" type="pres">
      <dgm:prSet presAssocID="{E217DBC8-435C-462A-8FF3-2347729476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A0E41AB-88C4-413B-A433-A773A6E704E3}" type="pres">
      <dgm:prSet presAssocID="{DBB5B6D7-AF93-4A5C-A0AB-787A77A9AC00}" presName="hierRoot1" presStyleCnt="0"/>
      <dgm:spPr/>
    </dgm:pt>
    <dgm:pt modelId="{0FD7106F-C63B-41F7-95D6-9CE117F21A84}" type="pres">
      <dgm:prSet presAssocID="{DBB5B6D7-AF93-4A5C-A0AB-787A77A9AC00}" presName="composite" presStyleCnt="0"/>
      <dgm:spPr/>
    </dgm:pt>
    <dgm:pt modelId="{253ED9C1-B6DA-474F-9B6F-2A67432DDFE9}" type="pres">
      <dgm:prSet presAssocID="{DBB5B6D7-AF93-4A5C-A0AB-787A77A9AC00}" presName="background" presStyleLbl="node0" presStyleIdx="0" presStyleCnt="1"/>
      <dgm:spPr/>
    </dgm:pt>
    <dgm:pt modelId="{6005CE69-8A41-4B3F-AD85-47A9E8A1AE46}" type="pres">
      <dgm:prSet presAssocID="{DBB5B6D7-AF93-4A5C-A0AB-787A77A9AC00}" presName="text" presStyleLbl="fgAcc0" presStyleIdx="0" presStyleCnt="1" custLinFactNeighborX="3375" custLinFactNeighborY="-252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A4B758-DF36-4284-AA08-0B85D5D36BF2}" type="pres">
      <dgm:prSet presAssocID="{DBB5B6D7-AF93-4A5C-A0AB-787A77A9AC00}" presName="hierChild2" presStyleCnt="0"/>
      <dgm:spPr/>
    </dgm:pt>
    <dgm:pt modelId="{1E443C8D-6EC4-4D40-B2E9-699E2F8AFF56}" type="pres">
      <dgm:prSet presAssocID="{23F2522F-376D-4796-BD4B-5F6F40C73C6A}" presName="Name10" presStyleLbl="parChTrans1D2" presStyleIdx="0" presStyleCnt="2"/>
      <dgm:spPr/>
      <dgm:t>
        <a:bodyPr/>
        <a:lstStyle/>
        <a:p>
          <a:endParaRPr lang="de-DE"/>
        </a:p>
      </dgm:t>
    </dgm:pt>
    <dgm:pt modelId="{8335D525-D300-417A-AB4E-9F4C281D25F4}" type="pres">
      <dgm:prSet presAssocID="{5B52F565-F152-493B-84DA-96613B17BAD5}" presName="hierRoot2" presStyleCnt="0"/>
      <dgm:spPr/>
    </dgm:pt>
    <dgm:pt modelId="{41DD8771-86EF-48E3-9B03-2780188C5613}" type="pres">
      <dgm:prSet presAssocID="{5B52F565-F152-493B-84DA-96613B17BAD5}" presName="composite2" presStyleCnt="0"/>
      <dgm:spPr/>
    </dgm:pt>
    <dgm:pt modelId="{DD6AAE70-7C1C-401A-82D2-49A764452410}" type="pres">
      <dgm:prSet presAssocID="{5B52F565-F152-493B-84DA-96613B17BAD5}" presName="background2" presStyleLbl="node2" presStyleIdx="0" presStyleCnt="2"/>
      <dgm:spPr/>
    </dgm:pt>
    <dgm:pt modelId="{C23CC711-A333-4B23-9A19-EA0BD26E44E6}" type="pres">
      <dgm:prSet presAssocID="{5B52F565-F152-493B-84DA-96613B17BAD5}" presName="text2" presStyleLbl="fgAcc2" presStyleIdx="0" presStyleCnt="2" custLinFactNeighborX="-77447" custLinFactNeighborY="-137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69410B4-86B5-4BEC-93D8-6DE268E81AA1}" type="pres">
      <dgm:prSet presAssocID="{5B52F565-F152-493B-84DA-96613B17BAD5}" presName="hierChild3" presStyleCnt="0"/>
      <dgm:spPr/>
    </dgm:pt>
    <dgm:pt modelId="{5980623D-FBB0-40B0-BBE3-FAF21D2E14E7}" type="pres">
      <dgm:prSet presAssocID="{32E5CB08-34FA-4A68-85BA-D2824456EBC7}" presName="Name17" presStyleLbl="parChTrans1D3" presStyleIdx="0" presStyleCnt="2"/>
      <dgm:spPr/>
      <dgm:t>
        <a:bodyPr/>
        <a:lstStyle/>
        <a:p>
          <a:endParaRPr lang="de-DE"/>
        </a:p>
      </dgm:t>
    </dgm:pt>
    <dgm:pt modelId="{EC2E3D67-289B-4665-BD2C-C0715AC61D5B}" type="pres">
      <dgm:prSet presAssocID="{3E93D7DE-62FD-421B-B7CC-71DB82519668}" presName="hierRoot3" presStyleCnt="0"/>
      <dgm:spPr/>
    </dgm:pt>
    <dgm:pt modelId="{803A5843-1542-4C6A-9EF6-6A8FCEC4B89B}" type="pres">
      <dgm:prSet presAssocID="{3E93D7DE-62FD-421B-B7CC-71DB82519668}" presName="composite3" presStyleCnt="0"/>
      <dgm:spPr/>
    </dgm:pt>
    <dgm:pt modelId="{D109DC9B-10D0-42A1-AD39-E7B44A3DFFB8}" type="pres">
      <dgm:prSet presAssocID="{3E93D7DE-62FD-421B-B7CC-71DB82519668}" presName="background3" presStyleLbl="node3" presStyleIdx="0" presStyleCnt="2"/>
      <dgm:spPr/>
    </dgm:pt>
    <dgm:pt modelId="{2F9311F8-E250-4BBA-B863-C4E0991F9EFE}" type="pres">
      <dgm:prSet presAssocID="{3E93D7DE-62FD-421B-B7CC-71DB82519668}" presName="text3" presStyleLbl="fgAcc3" presStyleIdx="0" presStyleCnt="2" custLinFactX="-21471" custLinFactNeighborX="-100000" custLinFactNeighborY="-105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C5910FE-6F84-4C5F-B927-B059439A2676}" type="pres">
      <dgm:prSet presAssocID="{3E93D7DE-62FD-421B-B7CC-71DB82519668}" presName="hierChild4" presStyleCnt="0"/>
      <dgm:spPr/>
    </dgm:pt>
    <dgm:pt modelId="{7024EEC6-73CC-4E3D-AD0B-D706AE5A7B36}" type="pres">
      <dgm:prSet presAssocID="{C0C5F3C4-5B02-46F4-88FF-0DCBEFF5D92A}" presName="Name23" presStyleLbl="parChTrans1D4" presStyleIdx="0" presStyleCnt="1"/>
      <dgm:spPr/>
      <dgm:t>
        <a:bodyPr/>
        <a:lstStyle/>
        <a:p>
          <a:endParaRPr lang="de-DE"/>
        </a:p>
      </dgm:t>
    </dgm:pt>
    <dgm:pt modelId="{39F6C535-2D4A-4A98-BB3A-98748B58D9CE}" type="pres">
      <dgm:prSet presAssocID="{A3B9D2AF-E69B-49DC-9E4A-CDD1BAB4FF71}" presName="hierRoot4" presStyleCnt="0"/>
      <dgm:spPr/>
    </dgm:pt>
    <dgm:pt modelId="{DB358209-274A-4449-8F77-A8933C52D4FD}" type="pres">
      <dgm:prSet presAssocID="{A3B9D2AF-E69B-49DC-9E4A-CDD1BAB4FF71}" presName="composite4" presStyleCnt="0"/>
      <dgm:spPr/>
    </dgm:pt>
    <dgm:pt modelId="{10E80635-0D70-48BD-9253-4AD1413CB780}" type="pres">
      <dgm:prSet presAssocID="{A3B9D2AF-E69B-49DC-9E4A-CDD1BAB4FF71}" presName="background4" presStyleLbl="node4" presStyleIdx="0" presStyleCnt="1"/>
      <dgm:spPr/>
    </dgm:pt>
    <dgm:pt modelId="{83D9D05D-F0FC-4345-B28B-3861DA9FCDBF}" type="pres">
      <dgm:prSet presAssocID="{A3B9D2AF-E69B-49DC-9E4A-CDD1BAB4FF71}" presName="text4" presStyleLbl="fgAcc4" presStyleIdx="0" presStyleCnt="1" custLinFactNeighborX="-42619" custLinFactNeighborY="175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2BF32D7-0963-412C-95A6-39877FE4C35B}" type="pres">
      <dgm:prSet presAssocID="{A3B9D2AF-E69B-49DC-9E4A-CDD1BAB4FF71}" presName="hierChild5" presStyleCnt="0"/>
      <dgm:spPr/>
    </dgm:pt>
    <dgm:pt modelId="{CFD4C47B-F726-4981-9C99-F02E9B2D0389}" type="pres">
      <dgm:prSet presAssocID="{8EF5F4A0-BA23-4990-9331-A4B5F3800405}" presName="Name17" presStyleLbl="parChTrans1D3" presStyleIdx="1" presStyleCnt="2"/>
      <dgm:spPr/>
      <dgm:t>
        <a:bodyPr/>
        <a:lstStyle/>
        <a:p>
          <a:endParaRPr lang="de-DE"/>
        </a:p>
      </dgm:t>
    </dgm:pt>
    <dgm:pt modelId="{4F173A7D-680D-454A-AF4D-30A68DB9FCB8}" type="pres">
      <dgm:prSet presAssocID="{8A62EA11-8E3F-4376-984F-A41E476FE4D9}" presName="hierRoot3" presStyleCnt="0"/>
      <dgm:spPr/>
    </dgm:pt>
    <dgm:pt modelId="{9B0883D9-A237-46BC-B79C-CE4F5852B360}" type="pres">
      <dgm:prSet presAssocID="{8A62EA11-8E3F-4376-984F-A41E476FE4D9}" presName="composite3" presStyleCnt="0"/>
      <dgm:spPr/>
    </dgm:pt>
    <dgm:pt modelId="{696E1233-414B-4A60-BC54-536CEA897F0C}" type="pres">
      <dgm:prSet presAssocID="{8A62EA11-8E3F-4376-984F-A41E476FE4D9}" presName="background3" presStyleLbl="node3" presStyleIdx="1" presStyleCnt="2"/>
      <dgm:spPr/>
    </dgm:pt>
    <dgm:pt modelId="{68E60EF9-86D7-4BAF-AF5E-FD51107BA7A3}" type="pres">
      <dgm:prSet presAssocID="{8A62EA11-8E3F-4376-984F-A41E476FE4D9}" presName="text3" presStyleLbl="fgAcc3" presStyleIdx="1" presStyleCnt="2" custLinFactNeighborX="-33422" custLinFactNeighborY="-105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08316-9280-42FC-824C-671AF83B72A9}" type="pres">
      <dgm:prSet presAssocID="{8A62EA11-8E3F-4376-984F-A41E476FE4D9}" presName="hierChild4" presStyleCnt="0"/>
      <dgm:spPr/>
    </dgm:pt>
    <dgm:pt modelId="{CE5047AA-782B-4C65-BAE2-75B9DA6135F0}" type="pres">
      <dgm:prSet presAssocID="{822A7812-479E-4D89-A53A-442F2D1B2582}" presName="Name10" presStyleLbl="parChTrans1D2" presStyleIdx="1" presStyleCnt="2"/>
      <dgm:spPr/>
      <dgm:t>
        <a:bodyPr/>
        <a:lstStyle/>
        <a:p>
          <a:endParaRPr lang="de-DE"/>
        </a:p>
      </dgm:t>
    </dgm:pt>
    <dgm:pt modelId="{4CC7450F-4973-40D1-B0D1-2E88730E4F00}" type="pres">
      <dgm:prSet presAssocID="{4D22F5DF-9C85-4F5B-9DB0-1CE190D3854D}" presName="hierRoot2" presStyleCnt="0"/>
      <dgm:spPr/>
    </dgm:pt>
    <dgm:pt modelId="{341286A6-272E-44B3-8199-F7E371DCAED2}" type="pres">
      <dgm:prSet presAssocID="{4D22F5DF-9C85-4F5B-9DB0-1CE190D3854D}" presName="composite2" presStyleCnt="0"/>
      <dgm:spPr/>
    </dgm:pt>
    <dgm:pt modelId="{DD2951FD-D0AC-4333-951A-12D7D13F8EA6}" type="pres">
      <dgm:prSet presAssocID="{4D22F5DF-9C85-4F5B-9DB0-1CE190D3854D}" presName="background2" presStyleLbl="node2" presStyleIdx="1" presStyleCnt="2"/>
      <dgm:spPr/>
    </dgm:pt>
    <dgm:pt modelId="{3A05E1F6-DF64-43DD-8A79-B244E85F9E79}" type="pres">
      <dgm:prSet presAssocID="{4D22F5DF-9C85-4F5B-9DB0-1CE190D3854D}" presName="text2" presStyleLbl="fgAcc2" presStyleIdx="1" presStyleCnt="2" custLinFactNeighborX="78941" custLinFactNeighborY="-137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6E1F48D-86E5-496F-B5D6-3E13C11D79A3}" type="pres">
      <dgm:prSet presAssocID="{4D22F5DF-9C85-4F5B-9DB0-1CE190D3854D}" presName="hierChild3" presStyleCnt="0"/>
      <dgm:spPr/>
    </dgm:pt>
  </dgm:ptLst>
  <dgm:cxnLst>
    <dgm:cxn modelId="{38AFAA43-36CB-44D4-8B84-69B95B1E97FD}" type="presOf" srcId="{8A62EA11-8E3F-4376-984F-A41E476FE4D9}" destId="{68E60EF9-86D7-4BAF-AF5E-FD51107BA7A3}" srcOrd="0" destOrd="0" presId="urn:microsoft.com/office/officeart/2005/8/layout/hierarchy1"/>
    <dgm:cxn modelId="{E6817B9E-3ECD-4609-BE4E-D8D3096A70CC}" type="presOf" srcId="{8EF5F4A0-BA23-4990-9331-A4B5F3800405}" destId="{CFD4C47B-F726-4981-9C99-F02E9B2D0389}" srcOrd="0" destOrd="0" presId="urn:microsoft.com/office/officeart/2005/8/layout/hierarchy1"/>
    <dgm:cxn modelId="{7655BFF9-12F1-49BB-9F75-85E638F35AF1}" type="presOf" srcId="{32E5CB08-34FA-4A68-85BA-D2824456EBC7}" destId="{5980623D-FBB0-40B0-BBE3-FAF21D2E14E7}" srcOrd="0" destOrd="0" presId="urn:microsoft.com/office/officeart/2005/8/layout/hierarchy1"/>
    <dgm:cxn modelId="{23990597-E2C0-469A-B0CF-7981FBBE4E84}" type="presOf" srcId="{822A7812-479E-4D89-A53A-442F2D1B2582}" destId="{CE5047AA-782B-4C65-BAE2-75B9DA6135F0}" srcOrd="0" destOrd="0" presId="urn:microsoft.com/office/officeart/2005/8/layout/hierarchy1"/>
    <dgm:cxn modelId="{8B3E556F-6036-4AC5-978D-6CFEDDE1604D}" type="presOf" srcId="{4D22F5DF-9C85-4F5B-9DB0-1CE190D3854D}" destId="{3A05E1F6-DF64-43DD-8A79-B244E85F9E79}" srcOrd="0" destOrd="0" presId="urn:microsoft.com/office/officeart/2005/8/layout/hierarchy1"/>
    <dgm:cxn modelId="{D4589315-DD03-43EC-A53F-B99D63CFB610}" srcId="{DBB5B6D7-AF93-4A5C-A0AB-787A77A9AC00}" destId="{5B52F565-F152-493B-84DA-96613B17BAD5}" srcOrd="0" destOrd="0" parTransId="{23F2522F-376D-4796-BD4B-5F6F40C73C6A}" sibTransId="{3CBC55EC-8235-46B2-BC26-CB8569C32093}"/>
    <dgm:cxn modelId="{C9595C2C-A1A6-445E-B22F-91C78F7B4DFB}" type="presOf" srcId="{E217DBC8-435C-462A-8FF3-234772947654}" destId="{FF647A30-0B09-408E-BAD2-3A9B0A33F04E}" srcOrd="0" destOrd="0" presId="urn:microsoft.com/office/officeart/2005/8/layout/hierarchy1"/>
    <dgm:cxn modelId="{47219B06-3264-4B07-B2E0-B8E412A99666}" srcId="{5B52F565-F152-493B-84DA-96613B17BAD5}" destId="{8A62EA11-8E3F-4376-984F-A41E476FE4D9}" srcOrd="1" destOrd="0" parTransId="{8EF5F4A0-BA23-4990-9331-A4B5F3800405}" sibTransId="{CADE9A24-69CE-4C57-8610-69A958EA65BE}"/>
    <dgm:cxn modelId="{D924FB75-A0AB-44F3-A79B-E60751CA7E1D}" srcId="{DBB5B6D7-AF93-4A5C-A0AB-787A77A9AC00}" destId="{4D22F5DF-9C85-4F5B-9DB0-1CE190D3854D}" srcOrd="1" destOrd="0" parTransId="{822A7812-479E-4D89-A53A-442F2D1B2582}" sibTransId="{818B1117-10C6-4FAB-9796-C16AD0960E96}"/>
    <dgm:cxn modelId="{4BB72810-414B-445C-8292-C0B2D8A083EA}" type="presOf" srcId="{3E93D7DE-62FD-421B-B7CC-71DB82519668}" destId="{2F9311F8-E250-4BBA-B863-C4E0991F9EFE}" srcOrd="0" destOrd="0" presId="urn:microsoft.com/office/officeart/2005/8/layout/hierarchy1"/>
    <dgm:cxn modelId="{1215282F-1943-4130-856C-B49A39A16F10}" type="presOf" srcId="{C0C5F3C4-5B02-46F4-88FF-0DCBEFF5D92A}" destId="{7024EEC6-73CC-4E3D-AD0B-D706AE5A7B36}" srcOrd="0" destOrd="0" presId="urn:microsoft.com/office/officeart/2005/8/layout/hierarchy1"/>
    <dgm:cxn modelId="{606A32AC-E15F-445C-8DB6-7284B53AB361}" type="presOf" srcId="{5B52F565-F152-493B-84DA-96613B17BAD5}" destId="{C23CC711-A333-4B23-9A19-EA0BD26E44E6}" srcOrd="0" destOrd="0" presId="urn:microsoft.com/office/officeart/2005/8/layout/hierarchy1"/>
    <dgm:cxn modelId="{A0BEFE06-3E24-41C8-BB16-B29C37D2B4E3}" srcId="{E217DBC8-435C-462A-8FF3-234772947654}" destId="{DBB5B6D7-AF93-4A5C-A0AB-787A77A9AC00}" srcOrd="0" destOrd="0" parTransId="{DBB88707-9F9C-4527-8219-DF15C61F2C0D}" sibTransId="{F66C2464-AB59-4CC0-A799-B66616C3E86C}"/>
    <dgm:cxn modelId="{55E6A956-59B1-4532-913B-153C8ED21E63}" type="presOf" srcId="{DBB5B6D7-AF93-4A5C-A0AB-787A77A9AC00}" destId="{6005CE69-8A41-4B3F-AD85-47A9E8A1AE46}" srcOrd="0" destOrd="0" presId="urn:microsoft.com/office/officeart/2005/8/layout/hierarchy1"/>
    <dgm:cxn modelId="{6573CB24-3498-4953-8273-10039F48C638}" type="presOf" srcId="{23F2522F-376D-4796-BD4B-5F6F40C73C6A}" destId="{1E443C8D-6EC4-4D40-B2E9-699E2F8AFF56}" srcOrd="0" destOrd="0" presId="urn:microsoft.com/office/officeart/2005/8/layout/hierarchy1"/>
    <dgm:cxn modelId="{A8968652-4353-458A-B280-63B6D7F136F5}" srcId="{5B52F565-F152-493B-84DA-96613B17BAD5}" destId="{3E93D7DE-62FD-421B-B7CC-71DB82519668}" srcOrd="0" destOrd="0" parTransId="{32E5CB08-34FA-4A68-85BA-D2824456EBC7}" sibTransId="{F4D85CC7-1F6C-4DA7-A467-9FEB83EE4647}"/>
    <dgm:cxn modelId="{DC8153F5-386C-45A3-8169-0929724EF294}" srcId="{3E93D7DE-62FD-421B-B7CC-71DB82519668}" destId="{A3B9D2AF-E69B-49DC-9E4A-CDD1BAB4FF71}" srcOrd="0" destOrd="0" parTransId="{C0C5F3C4-5B02-46F4-88FF-0DCBEFF5D92A}" sibTransId="{0C0F9657-DCD3-482F-A09F-780513E69524}"/>
    <dgm:cxn modelId="{56F0CE82-8A36-442B-BA50-20A6E80F805D}" type="presOf" srcId="{A3B9D2AF-E69B-49DC-9E4A-CDD1BAB4FF71}" destId="{83D9D05D-F0FC-4345-B28B-3861DA9FCDBF}" srcOrd="0" destOrd="0" presId="urn:microsoft.com/office/officeart/2005/8/layout/hierarchy1"/>
    <dgm:cxn modelId="{B09CD15F-4A7C-482A-9AC7-14562D4C1E13}" type="presParOf" srcId="{FF647A30-0B09-408E-BAD2-3A9B0A33F04E}" destId="{AA0E41AB-88C4-413B-A433-A773A6E704E3}" srcOrd="0" destOrd="0" presId="urn:microsoft.com/office/officeart/2005/8/layout/hierarchy1"/>
    <dgm:cxn modelId="{00548E07-8540-402F-94FA-E66E4BE71FEA}" type="presParOf" srcId="{AA0E41AB-88C4-413B-A433-A773A6E704E3}" destId="{0FD7106F-C63B-41F7-95D6-9CE117F21A84}" srcOrd="0" destOrd="0" presId="urn:microsoft.com/office/officeart/2005/8/layout/hierarchy1"/>
    <dgm:cxn modelId="{1B0BC338-0464-4819-B095-FE2662C9B8D2}" type="presParOf" srcId="{0FD7106F-C63B-41F7-95D6-9CE117F21A84}" destId="{253ED9C1-B6DA-474F-9B6F-2A67432DDFE9}" srcOrd="0" destOrd="0" presId="urn:microsoft.com/office/officeart/2005/8/layout/hierarchy1"/>
    <dgm:cxn modelId="{B4707A9B-ABA9-4D5D-ABCC-4B5D9D964A83}" type="presParOf" srcId="{0FD7106F-C63B-41F7-95D6-9CE117F21A84}" destId="{6005CE69-8A41-4B3F-AD85-47A9E8A1AE46}" srcOrd="1" destOrd="0" presId="urn:microsoft.com/office/officeart/2005/8/layout/hierarchy1"/>
    <dgm:cxn modelId="{04E51347-BA4C-4906-AE57-C752A7A0B421}" type="presParOf" srcId="{AA0E41AB-88C4-413B-A433-A773A6E704E3}" destId="{B4A4B758-DF36-4284-AA08-0B85D5D36BF2}" srcOrd="1" destOrd="0" presId="urn:microsoft.com/office/officeart/2005/8/layout/hierarchy1"/>
    <dgm:cxn modelId="{1DF0B464-0ACF-4618-8947-518C0FB9608B}" type="presParOf" srcId="{B4A4B758-DF36-4284-AA08-0B85D5D36BF2}" destId="{1E443C8D-6EC4-4D40-B2E9-699E2F8AFF56}" srcOrd="0" destOrd="0" presId="urn:microsoft.com/office/officeart/2005/8/layout/hierarchy1"/>
    <dgm:cxn modelId="{72B02EEF-D507-483F-9FEE-C44421A03B26}" type="presParOf" srcId="{B4A4B758-DF36-4284-AA08-0B85D5D36BF2}" destId="{8335D525-D300-417A-AB4E-9F4C281D25F4}" srcOrd="1" destOrd="0" presId="urn:microsoft.com/office/officeart/2005/8/layout/hierarchy1"/>
    <dgm:cxn modelId="{AFC6D612-A196-44E5-81A7-101E480FB21D}" type="presParOf" srcId="{8335D525-D300-417A-AB4E-9F4C281D25F4}" destId="{41DD8771-86EF-48E3-9B03-2780188C5613}" srcOrd="0" destOrd="0" presId="urn:microsoft.com/office/officeart/2005/8/layout/hierarchy1"/>
    <dgm:cxn modelId="{F91CEC0E-962B-4187-976F-F7F3D5605B5A}" type="presParOf" srcId="{41DD8771-86EF-48E3-9B03-2780188C5613}" destId="{DD6AAE70-7C1C-401A-82D2-49A764452410}" srcOrd="0" destOrd="0" presId="urn:microsoft.com/office/officeart/2005/8/layout/hierarchy1"/>
    <dgm:cxn modelId="{6B22862A-051D-4488-B0EB-1D1A82916588}" type="presParOf" srcId="{41DD8771-86EF-48E3-9B03-2780188C5613}" destId="{C23CC711-A333-4B23-9A19-EA0BD26E44E6}" srcOrd="1" destOrd="0" presId="urn:microsoft.com/office/officeart/2005/8/layout/hierarchy1"/>
    <dgm:cxn modelId="{27DDF3FB-2D7C-4F12-A7A6-02BE05755788}" type="presParOf" srcId="{8335D525-D300-417A-AB4E-9F4C281D25F4}" destId="{469410B4-86B5-4BEC-93D8-6DE268E81AA1}" srcOrd="1" destOrd="0" presId="urn:microsoft.com/office/officeart/2005/8/layout/hierarchy1"/>
    <dgm:cxn modelId="{B7880A9E-B699-4618-9CFE-2B5798A4BB53}" type="presParOf" srcId="{469410B4-86B5-4BEC-93D8-6DE268E81AA1}" destId="{5980623D-FBB0-40B0-BBE3-FAF21D2E14E7}" srcOrd="0" destOrd="0" presId="urn:microsoft.com/office/officeart/2005/8/layout/hierarchy1"/>
    <dgm:cxn modelId="{683AD6E2-427F-406C-B525-FF3F952EC3DE}" type="presParOf" srcId="{469410B4-86B5-4BEC-93D8-6DE268E81AA1}" destId="{EC2E3D67-289B-4665-BD2C-C0715AC61D5B}" srcOrd="1" destOrd="0" presId="urn:microsoft.com/office/officeart/2005/8/layout/hierarchy1"/>
    <dgm:cxn modelId="{6FB4BC40-3C59-4D20-8B45-94E1C9ACB0B2}" type="presParOf" srcId="{EC2E3D67-289B-4665-BD2C-C0715AC61D5B}" destId="{803A5843-1542-4C6A-9EF6-6A8FCEC4B89B}" srcOrd="0" destOrd="0" presId="urn:microsoft.com/office/officeart/2005/8/layout/hierarchy1"/>
    <dgm:cxn modelId="{6457E12E-C3A0-4843-883F-1B9190518143}" type="presParOf" srcId="{803A5843-1542-4C6A-9EF6-6A8FCEC4B89B}" destId="{D109DC9B-10D0-42A1-AD39-E7B44A3DFFB8}" srcOrd="0" destOrd="0" presId="urn:microsoft.com/office/officeart/2005/8/layout/hierarchy1"/>
    <dgm:cxn modelId="{EB3FB22A-4F9D-4374-806A-DCF52C3EDD42}" type="presParOf" srcId="{803A5843-1542-4C6A-9EF6-6A8FCEC4B89B}" destId="{2F9311F8-E250-4BBA-B863-C4E0991F9EFE}" srcOrd="1" destOrd="0" presId="urn:microsoft.com/office/officeart/2005/8/layout/hierarchy1"/>
    <dgm:cxn modelId="{BDEB5B75-E18E-49DA-BC7B-10B2A7D70E97}" type="presParOf" srcId="{EC2E3D67-289B-4665-BD2C-C0715AC61D5B}" destId="{7C5910FE-6F84-4C5F-B927-B059439A2676}" srcOrd="1" destOrd="0" presId="urn:microsoft.com/office/officeart/2005/8/layout/hierarchy1"/>
    <dgm:cxn modelId="{A4C62880-4BEA-4C18-AD33-F5D07347152B}" type="presParOf" srcId="{7C5910FE-6F84-4C5F-B927-B059439A2676}" destId="{7024EEC6-73CC-4E3D-AD0B-D706AE5A7B36}" srcOrd="0" destOrd="0" presId="urn:microsoft.com/office/officeart/2005/8/layout/hierarchy1"/>
    <dgm:cxn modelId="{5B6BF5DE-70AC-4919-AEB5-D02987F3A25E}" type="presParOf" srcId="{7C5910FE-6F84-4C5F-B927-B059439A2676}" destId="{39F6C535-2D4A-4A98-BB3A-98748B58D9CE}" srcOrd="1" destOrd="0" presId="urn:microsoft.com/office/officeart/2005/8/layout/hierarchy1"/>
    <dgm:cxn modelId="{676A79DB-3D98-4A82-ADA9-B62EF5021741}" type="presParOf" srcId="{39F6C535-2D4A-4A98-BB3A-98748B58D9CE}" destId="{DB358209-274A-4449-8F77-A8933C52D4FD}" srcOrd="0" destOrd="0" presId="urn:microsoft.com/office/officeart/2005/8/layout/hierarchy1"/>
    <dgm:cxn modelId="{1A95ED74-C53E-4D02-982E-A42C25F7DC51}" type="presParOf" srcId="{DB358209-274A-4449-8F77-A8933C52D4FD}" destId="{10E80635-0D70-48BD-9253-4AD1413CB780}" srcOrd="0" destOrd="0" presId="urn:microsoft.com/office/officeart/2005/8/layout/hierarchy1"/>
    <dgm:cxn modelId="{E2193A1A-F97E-470C-A8D5-1F4BE22E5215}" type="presParOf" srcId="{DB358209-274A-4449-8F77-A8933C52D4FD}" destId="{83D9D05D-F0FC-4345-B28B-3861DA9FCDBF}" srcOrd="1" destOrd="0" presId="urn:microsoft.com/office/officeart/2005/8/layout/hierarchy1"/>
    <dgm:cxn modelId="{0A55F177-43C9-4273-805A-611565DAB576}" type="presParOf" srcId="{39F6C535-2D4A-4A98-BB3A-98748B58D9CE}" destId="{52BF32D7-0963-412C-95A6-39877FE4C35B}" srcOrd="1" destOrd="0" presId="urn:microsoft.com/office/officeart/2005/8/layout/hierarchy1"/>
    <dgm:cxn modelId="{E07C1C76-0877-426F-8594-9E455F253F26}" type="presParOf" srcId="{469410B4-86B5-4BEC-93D8-6DE268E81AA1}" destId="{CFD4C47B-F726-4981-9C99-F02E9B2D0389}" srcOrd="2" destOrd="0" presId="urn:microsoft.com/office/officeart/2005/8/layout/hierarchy1"/>
    <dgm:cxn modelId="{FF1EF131-8DF2-4A8D-A6FF-8F96FE61DD27}" type="presParOf" srcId="{469410B4-86B5-4BEC-93D8-6DE268E81AA1}" destId="{4F173A7D-680D-454A-AF4D-30A68DB9FCB8}" srcOrd="3" destOrd="0" presId="urn:microsoft.com/office/officeart/2005/8/layout/hierarchy1"/>
    <dgm:cxn modelId="{BFFFEE6E-A385-4E83-93FD-E05CDFD2A580}" type="presParOf" srcId="{4F173A7D-680D-454A-AF4D-30A68DB9FCB8}" destId="{9B0883D9-A237-46BC-B79C-CE4F5852B360}" srcOrd="0" destOrd="0" presId="urn:microsoft.com/office/officeart/2005/8/layout/hierarchy1"/>
    <dgm:cxn modelId="{2F0D2C5B-16EC-4299-89B4-863B618D37FA}" type="presParOf" srcId="{9B0883D9-A237-46BC-B79C-CE4F5852B360}" destId="{696E1233-414B-4A60-BC54-536CEA897F0C}" srcOrd="0" destOrd="0" presId="urn:microsoft.com/office/officeart/2005/8/layout/hierarchy1"/>
    <dgm:cxn modelId="{91013D17-4CCE-4553-B488-02A52DB61DBC}" type="presParOf" srcId="{9B0883D9-A237-46BC-B79C-CE4F5852B360}" destId="{68E60EF9-86D7-4BAF-AF5E-FD51107BA7A3}" srcOrd="1" destOrd="0" presId="urn:microsoft.com/office/officeart/2005/8/layout/hierarchy1"/>
    <dgm:cxn modelId="{F6168E2D-9E1E-4802-B8C4-221AAD13A6B9}" type="presParOf" srcId="{4F173A7D-680D-454A-AF4D-30A68DB9FCB8}" destId="{5E908316-9280-42FC-824C-671AF83B72A9}" srcOrd="1" destOrd="0" presId="urn:microsoft.com/office/officeart/2005/8/layout/hierarchy1"/>
    <dgm:cxn modelId="{14960F87-2007-4136-9DCE-F7F6C027B5BD}" type="presParOf" srcId="{B4A4B758-DF36-4284-AA08-0B85D5D36BF2}" destId="{CE5047AA-782B-4C65-BAE2-75B9DA6135F0}" srcOrd="2" destOrd="0" presId="urn:microsoft.com/office/officeart/2005/8/layout/hierarchy1"/>
    <dgm:cxn modelId="{23CA47D8-D745-4049-B378-B9CA1310D93D}" type="presParOf" srcId="{B4A4B758-DF36-4284-AA08-0B85D5D36BF2}" destId="{4CC7450F-4973-40D1-B0D1-2E88730E4F00}" srcOrd="3" destOrd="0" presId="urn:microsoft.com/office/officeart/2005/8/layout/hierarchy1"/>
    <dgm:cxn modelId="{411F662E-9E48-443B-9097-2268E932EB07}" type="presParOf" srcId="{4CC7450F-4973-40D1-B0D1-2E88730E4F00}" destId="{341286A6-272E-44B3-8199-F7E371DCAED2}" srcOrd="0" destOrd="0" presId="urn:microsoft.com/office/officeart/2005/8/layout/hierarchy1"/>
    <dgm:cxn modelId="{9227A64F-4786-4E77-B0CE-179357BBB219}" type="presParOf" srcId="{341286A6-272E-44B3-8199-F7E371DCAED2}" destId="{DD2951FD-D0AC-4333-951A-12D7D13F8EA6}" srcOrd="0" destOrd="0" presId="urn:microsoft.com/office/officeart/2005/8/layout/hierarchy1"/>
    <dgm:cxn modelId="{89531D42-D9EC-4F56-9C31-DEC7A01F5FE8}" type="presParOf" srcId="{341286A6-272E-44B3-8199-F7E371DCAED2}" destId="{3A05E1F6-DF64-43DD-8A79-B244E85F9E79}" srcOrd="1" destOrd="0" presId="urn:microsoft.com/office/officeart/2005/8/layout/hierarchy1"/>
    <dgm:cxn modelId="{A9D4CA74-6526-4C66-BEDA-2E6E9A5DBF66}" type="presParOf" srcId="{4CC7450F-4973-40D1-B0D1-2E88730E4F00}" destId="{B6E1F48D-86E5-496F-B5D6-3E13C11D79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BD7F2E-76B3-4BE6-B771-A6FEBA628A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FC9F2AE-EB3B-4AED-A332-475523B91703}">
      <dgm:prSet phldrT="[Text]" custT="1"/>
      <dgm:spPr/>
      <dgm:t>
        <a:bodyPr/>
        <a:lstStyle/>
        <a:p>
          <a:r>
            <a:rPr lang="de-DE" sz="2400" dirty="0" smtClean="0"/>
            <a:t>Ausgaben t</a:t>
          </a:r>
          <a:r>
            <a:rPr lang="de-DE" sz="2400" baseline="-25000" dirty="0" smtClean="0"/>
            <a:t>0</a:t>
          </a:r>
          <a:r>
            <a:rPr lang="de-DE" sz="2400" dirty="0" smtClean="0"/>
            <a:t> 		&gt; 	Ausgaben t</a:t>
          </a:r>
          <a:r>
            <a:rPr lang="de-DE" sz="2400" baseline="-25000" dirty="0" smtClean="0"/>
            <a:t>1</a:t>
          </a:r>
          <a:r>
            <a:rPr lang="de-DE" sz="2400" dirty="0" smtClean="0"/>
            <a:t> </a:t>
          </a:r>
          <a:endParaRPr lang="de-DE" sz="2400" dirty="0"/>
        </a:p>
      </dgm:t>
    </dgm:pt>
    <dgm:pt modelId="{4A3BCAB8-F076-4DF5-895C-0A5ACDF07FB6}" type="parTrans" cxnId="{DFE0774E-BD54-4C0A-B050-46F5C7D7A687}">
      <dgm:prSet/>
      <dgm:spPr/>
      <dgm:t>
        <a:bodyPr/>
        <a:lstStyle/>
        <a:p>
          <a:endParaRPr lang="de-DE"/>
        </a:p>
      </dgm:t>
    </dgm:pt>
    <dgm:pt modelId="{07A2408A-CD3A-4054-8888-95B8A0384BAB}" type="sibTrans" cxnId="{DFE0774E-BD54-4C0A-B050-46F5C7D7A687}">
      <dgm:prSet/>
      <dgm:spPr/>
      <dgm:t>
        <a:bodyPr/>
        <a:lstStyle/>
        <a:p>
          <a:endParaRPr lang="de-DE"/>
        </a:p>
      </dgm:t>
    </dgm:pt>
    <dgm:pt modelId="{605B7170-A9CC-4F83-B796-D1C6BC36C97A}">
      <dgm:prSet custT="1"/>
      <dgm:spPr/>
      <dgm:t>
        <a:bodyPr/>
        <a:lstStyle/>
        <a:p>
          <a:r>
            <a:rPr lang="de-DE" sz="2400" dirty="0" smtClean="0"/>
            <a:t>Ausgaben 		&lt;	Einnahmen </a:t>
          </a:r>
        </a:p>
      </dgm:t>
    </dgm:pt>
    <dgm:pt modelId="{15282CC2-2583-49E5-A33D-81AF133F6C23}" type="parTrans" cxnId="{1F295E26-42A8-4581-BEB2-6ED7660F2A3E}">
      <dgm:prSet/>
      <dgm:spPr/>
      <dgm:t>
        <a:bodyPr/>
        <a:lstStyle/>
        <a:p>
          <a:endParaRPr lang="de-DE"/>
        </a:p>
      </dgm:t>
    </dgm:pt>
    <dgm:pt modelId="{E19AB9EB-4DD1-4E9F-BDD5-F2A9085E89CA}" type="sibTrans" cxnId="{1F295E26-42A8-4581-BEB2-6ED7660F2A3E}">
      <dgm:prSet/>
      <dgm:spPr/>
      <dgm:t>
        <a:bodyPr/>
        <a:lstStyle/>
        <a:p>
          <a:endParaRPr lang="de-DE"/>
        </a:p>
      </dgm:t>
    </dgm:pt>
    <dgm:pt modelId="{0411C30B-B7CB-49A2-B25B-339D6CB3DAEB}">
      <dgm:prSet custT="1"/>
      <dgm:spPr/>
      <dgm:t>
        <a:bodyPr/>
        <a:lstStyle/>
        <a:p>
          <a:r>
            <a:rPr lang="de-DE" sz="2400" dirty="0" smtClean="0"/>
            <a:t>Neuverschuldung t</a:t>
          </a:r>
          <a:r>
            <a:rPr lang="de-DE" sz="2400" baseline="-25000" dirty="0" smtClean="0"/>
            <a:t>0</a:t>
          </a:r>
          <a:r>
            <a:rPr lang="de-DE" sz="2400" dirty="0" smtClean="0"/>
            <a:t>	&gt;	Neuverschuldung t</a:t>
          </a:r>
          <a:r>
            <a:rPr lang="de-DE" sz="2400" baseline="-25000" dirty="0" smtClean="0"/>
            <a:t>1</a:t>
          </a:r>
        </a:p>
      </dgm:t>
    </dgm:pt>
    <dgm:pt modelId="{C6772639-B752-4850-8429-9720CBE9D007}" type="parTrans" cxnId="{37D54073-A0EB-4D8B-9FEF-FC012616F69C}">
      <dgm:prSet/>
      <dgm:spPr/>
      <dgm:t>
        <a:bodyPr/>
        <a:lstStyle/>
        <a:p>
          <a:endParaRPr lang="de-DE"/>
        </a:p>
      </dgm:t>
    </dgm:pt>
    <dgm:pt modelId="{CD6563C8-F668-41E0-9C02-6E0FC1554C14}" type="sibTrans" cxnId="{37D54073-A0EB-4D8B-9FEF-FC012616F69C}">
      <dgm:prSet/>
      <dgm:spPr/>
      <dgm:t>
        <a:bodyPr/>
        <a:lstStyle/>
        <a:p>
          <a:endParaRPr lang="de-DE"/>
        </a:p>
      </dgm:t>
    </dgm:pt>
    <dgm:pt modelId="{FD95EB1A-0F7F-41E5-A99C-24C7E7140F8E}" type="pres">
      <dgm:prSet presAssocID="{36BD7F2E-76B3-4BE6-B771-A6FEBA628A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D35C4AF-90A1-41AF-9B09-D0058807442D}" type="pres">
      <dgm:prSet presAssocID="{2FC9F2AE-EB3B-4AED-A332-475523B91703}" presName="parentLin" presStyleCnt="0"/>
      <dgm:spPr/>
    </dgm:pt>
    <dgm:pt modelId="{AB768F0D-6361-4792-AA7E-817179286388}" type="pres">
      <dgm:prSet presAssocID="{2FC9F2AE-EB3B-4AED-A332-475523B91703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5BEB55C-8AB5-4B70-8A5E-67DA252D7B4F}" type="pres">
      <dgm:prSet presAssocID="{2FC9F2AE-EB3B-4AED-A332-475523B91703}" presName="parentText" presStyleLbl="node1" presStyleIdx="0" presStyleCnt="3" custScaleX="124665" custScaleY="192261" custLinFactNeighborX="2564" custLinFactNeighborY="249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E9D9DC-C11C-46BB-9BE4-3D534450D783}" type="pres">
      <dgm:prSet presAssocID="{2FC9F2AE-EB3B-4AED-A332-475523B91703}" presName="negativeSpace" presStyleCnt="0"/>
      <dgm:spPr/>
    </dgm:pt>
    <dgm:pt modelId="{0E0DB92D-E9CE-414D-BA00-6D284F137802}" type="pres">
      <dgm:prSet presAssocID="{2FC9F2AE-EB3B-4AED-A332-475523B91703}" presName="childText" presStyleLbl="conFgAcc1" presStyleIdx="0" presStyleCnt="3">
        <dgm:presLayoutVars>
          <dgm:bulletEnabled val="1"/>
        </dgm:presLayoutVars>
      </dgm:prSet>
      <dgm:spPr/>
    </dgm:pt>
    <dgm:pt modelId="{3AF16547-8665-44EA-BE6A-A873E23AAF9D}" type="pres">
      <dgm:prSet presAssocID="{07A2408A-CD3A-4054-8888-95B8A0384BAB}" presName="spaceBetweenRectangles" presStyleCnt="0"/>
      <dgm:spPr/>
    </dgm:pt>
    <dgm:pt modelId="{1A3AE521-F8C6-4864-A750-C5B98CE25DAB}" type="pres">
      <dgm:prSet presAssocID="{605B7170-A9CC-4F83-B796-D1C6BC36C97A}" presName="parentLin" presStyleCnt="0"/>
      <dgm:spPr/>
    </dgm:pt>
    <dgm:pt modelId="{9F1370F8-96B4-497D-B6E4-9936553687D8}" type="pres">
      <dgm:prSet presAssocID="{605B7170-A9CC-4F83-B796-D1C6BC36C97A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DA034DE6-1FCB-4184-9426-03A4FC0D3F6C}" type="pres">
      <dgm:prSet presAssocID="{605B7170-A9CC-4F83-B796-D1C6BC36C97A}" presName="parentText" presStyleLbl="node1" presStyleIdx="1" presStyleCnt="3" custScaleX="124665" custScaleY="19226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A66B91-8C50-4F6F-8E3A-EDF4DD28BFFA}" type="pres">
      <dgm:prSet presAssocID="{605B7170-A9CC-4F83-B796-D1C6BC36C97A}" presName="negativeSpace" presStyleCnt="0"/>
      <dgm:spPr/>
    </dgm:pt>
    <dgm:pt modelId="{B2D397DC-313F-4FA5-97CE-B7CBD8D1362E}" type="pres">
      <dgm:prSet presAssocID="{605B7170-A9CC-4F83-B796-D1C6BC36C97A}" presName="childText" presStyleLbl="conFgAcc1" presStyleIdx="1" presStyleCnt="3">
        <dgm:presLayoutVars>
          <dgm:bulletEnabled val="1"/>
        </dgm:presLayoutVars>
      </dgm:prSet>
      <dgm:spPr/>
    </dgm:pt>
    <dgm:pt modelId="{B5D91500-AB58-44ED-9997-75A2B1F10B8F}" type="pres">
      <dgm:prSet presAssocID="{E19AB9EB-4DD1-4E9F-BDD5-F2A9085E89CA}" presName="spaceBetweenRectangles" presStyleCnt="0"/>
      <dgm:spPr/>
    </dgm:pt>
    <dgm:pt modelId="{1595F641-FCA4-4920-9D80-39B70A562EC9}" type="pres">
      <dgm:prSet presAssocID="{0411C30B-B7CB-49A2-B25B-339D6CB3DAEB}" presName="parentLin" presStyleCnt="0"/>
      <dgm:spPr/>
    </dgm:pt>
    <dgm:pt modelId="{175A35CB-328D-4CEF-BF29-D11D603C05EE}" type="pres">
      <dgm:prSet presAssocID="{0411C30B-B7CB-49A2-B25B-339D6CB3DAEB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B521529E-CCE9-4E2E-84D9-A2BC1E8AECA6}" type="pres">
      <dgm:prSet presAssocID="{0411C30B-B7CB-49A2-B25B-339D6CB3DAEB}" presName="parentText" presStyleLbl="node1" presStyleIdx="2" presStyleCnt="3" custScaleX="124665" custScaleY="19226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EF93830-EEC2-431E-81D4-FA88EF31466E}" type="pres">
      <dgm:prSet presAssocID="{0411C30B-B7CB-49A2-B25B-339D6CB3DAEB}" presName="negativeSpace" presStyleCnt="0"/>
      <dgm:spPr/>
    </dgm:pt>
    <dgm:pt modelId="{40AB30CF-DAF5-43FB-94C4-7DA7ED07F8E1}" type="pres">
      <dgm:prSet presAssocID="{0411C30B-B7CB-49A2-B25B-339D6CB3DA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2E749E-F8F7-4437-96AF-BAF2C399D22A}" type="presOf" srcId="{605B7170-A9CC-4F83-B796-D1C6BC36C97A}" destId="{DA034DE6-1FCB-4184-9426-03A4FC0D3F6C}" srcOrd="1" destOrd="0" presId="urn:microsoft.com/office/officeart/2005/8/layout/list1"/>
    <dgm:cxn modelId="{A215B94F-98A8-4B8B-9891-2291C7A05C16}" type="presOf" srcId="{2FC9F2AE-EB3B-4AED-A332-475523B91703}" destId="{AB768F0D-6361-4792-AA7E-817179286388}" srcOrd="0" destOrd="0" presId="urn:microsoft.com/office/officeart/2005/8/layout/list1"/>
    <dgm:cxn modelId="{37D54073-A0EB-4D8B-9FEF-FC012616F69C}" srcId="{36BD7F2E-76B3-4BE6-B771-A6FEBA628A35}" destId="{0411C30B-B7CB-49A2-B25B-339D6CB3DAEB}" srcOrd="2" destOrd="0" parTransId="{C6772639-B752-4850-8429-9720CBE9D007}" sibTransId="{CD6563C8-F668-41E0-9C02-6E0FC1554C14}"/>
    <dgm:cxn modelId="{3418233A-49B0-432C-BEE0-1F057AC9C8B1}" type="presOf" srcId="{0411C30B-B7CB-49A2-B25B-339D6CB3DAEB}" destId="{B521529E-CCE9-4E2E-84D9-A2BC1E8AECA6}" srcOrd="1" destOrd="0" presId="urn:microsoft.com/office/officeart/2005/8/layout/list1"/>
    <dgm:cxn modelId="{7DCF731F-544D-43FE-88A4-258A578AB7C1}" type="presOf" srcId="{2FC9F2AE-EB3B-4AED-A332-475523B91703}" destId="{E5BEB55C-8AB5-4B70-8A5E-67DA252D7B4F}" srcOrd="1" destOrd="0" presId="urn:microsoft.com/office/officeart/2005/8/layout/list1"/>
    <dgm:cxn modelId="{D9DBE2D6-5C41-4D9D-95EE-E6BB77FB3A73}" type="presOf" srcId="{0411C30B-B7CB-49A2-B25B-339D6CB3DAEB}" destId="{175A35CB-328D-4CEF-BF29-D11D603C05EE}" srcOrd="0" destOrd="0" presId="urn:microsoft.com/office/officeart/2005/8/layout/list1"/>
    <dgm:cxn modelId="{11F49277-A917-4ECC-AC88-F5B5C99BB0C8}" type="presOf" srcId="{36BD7F2E-76B3-4BE6-B771-A6FEBA628A35}" destId="{FD95EB1A-0F7F-41E5-A99C-24C7E7140F8E}" srcOrd="0" destOrd="0" presId="urn:microsoft.com/office/officeart/2005/8/layout/list1"/>
    <dgm:cxn modelId="{D5FE6636-AE2F-40E1-AE81-6E875A818283}" type="presOf" srcId="{605B7170-A9CC-4F83-B796-D1C6BC36C97A}" destId="{9F1370F8-96B4-497D-B6E4-9936553687D8}" srcOrd="0" destOrd="0" presId="urn:microsoft.com/office/officeart/2005/8/layout/list1"/>
    <dgm:cxn modelId="{1F295E26-42A8-4581-BEB2-6ED7660F2A3E}" srcId="{36BD7F2E-76B3-4BE6-B771-A6FEBA628A35}" destId="{605B7170-A9CC-4F83-B796-D1C6BC36C97A}" srcOrd="1" destOrd="0" parTransId="{15282CC2-2583-49E5-A33D-81AF133F6C23}" sibTransId="{E19AB9EB-4DD1-4E9F-BDD5-F2A9085E89CA}"/>
    <dgm:cxn modelId="{DFE0774E-BD54-4C0A-B050-46F5C7D7A687}" srcId="{36BD7F2E-76B3-4BE6-B771-A6FEBA628A35}" destId="{2FC9F2AE-EB3B-4AED-A332-475523B91703}" srcOrd="0" destOrd="0" parTransId="{4A3BCAB8-F076-4DF5-895C-0A5ACDF07FB6}" sibTransId="{07A2408A-CD3A-4054-8888-95B8A0384BAB}"/>
    <dgm:cxn modelId="{5A3456A2-15E9-4EAF-B176-6802E58F2710}" type="presParOf" srcId="{FD95EB1A-0F7F-41E5-A99C-24C7E7140F8E}" destId="{BD35C4AF-90A1-41AF-9B09-D0058807442D}" srcOrd="0" destOrd="0" presId="urn:microsoft.com/office/officeart/2005/8/layout/list1"/>
    <dgm:cxn modelId="{506FCF72-2A0D-498A-9655-5E50658A8CC9}" type="presParOf" srcId="{BD35C4AF-90A1-41AF-9B09-D0058807442D}" destId="{AB768F0D-6361-4792-AA7E-817179286388}" srcOrd="0" destOrd="0" presId="urn:microsoft.com/office/officeart/2005/8/layout/list1"/>
    <dgm:cxn modelId="{400F0048-9787-40CB-AA04-65D33FE033B8}" type="presParOf" srcId="{BD35C4AF-90A1-41AF-9B09-D0058807442D}" destId="{E5BEB55C-8AB5-4B70-8A5E-67DA252D7B4F}" srcOrd="1" destOrd="0" presId="urn:microsoft.com/office/officeart/2005/8/layout/list1"/>
    <dgm:cxn modelId="{D073DC97-015C-4651-82E5-0D4E986CF1B1}" type="presParOf" srcId="{FD95EB1A-0F7F-41E5-A99C-24C7E7140F8E}" destId="{90E9D9DC-C11C-46BB-9BE4-3D534450D783}" srcOrd="1" destOrd="0" presId="urn:microsoft.com/office/officeart/2005/8/layout/list1"/>
    <dgm:cxn modelId="{E7876441-0BFF-4748-905C-828840A27487}" type="presParOf" srcId="{FD95EB1A-0F7F-41E5-A99C-24C7E7140F8E}" destId="{0E0DB92D-E9CE-414D-BA00-6D284F137802}" srcOrd="2" destOrd="0" presId="urn:microsoft.com/office/officeart/2005/8/layout/list1"/>
    <dgm:cxn modelId="{6AF47F76-92FB-4CE4-9A41-35350AF4CCE7}" type="presParOf" srcId="{FD95EB1A-0F7F-41E5-A99C-24C7E7140F8E}" destId="{3AF16547-8665-44EA-BE6A-A873E23AAF9D}" srcOrd="3" destOrd="0" presId="urn:microsoft.com/office/officeart/2005/8/layout/list1"/>
    <dgm:cxn modelId="{EA2CDCFD-1D7A-4EB8-BCD3-CEB532009B46}" type="presParOf" srcId="{FD95EB1A-0F7F-41E5-A99C-24C7E7140F8E}" destId="{1A3AE521-F8C6-4864-A750-C5B98CE25DAB}" srcOrd="4" destOrd="0" presId="urn:microsoft.com/office/officeart/2005/8/layout/list1"/>
    <dgm:cxn modelId="{9BB39DAF-B053-46E2-97F3-7D9EA6F17834}" type="presParOf" srcId="{1A3AE521-F8C6-4864-A750-C5B98CE25DAB}" destId="{9F1370F8-96B4-497D-B6E4-9936553687D8}" srcOrd="0" destOrd="0" presId="urn:microsoft.com/office/officeart/2005/8/layout/list1"/>
    <dgm:cxn modelId="{A0EB8F72-FDD4-4B36-BF82-3CFDBC80863A}" type="presParOf" srcId="{1A3AE521-F8C6-4864-A750-C5B98CE25DAB}" destId="{DA034DE6-1FCB-4184-9426-03A4FC0D3F6C}" srcOrd="1" destOrd="0" presId="urn:microsoft.com/office/officeart/2005/8/layout/list1"/>
    <dgm:cxn modelId="{1FA75634-A3F2-464D-8D90-8D3E68AF4057}" type="presParOf" srcId="{FD95EB1A-0F7F-41E5-A99C-24C7E7140F8E}" destId="{BBA66B91-8C50-4F6F-8E3A-EDF4DD28BFFA}" srcOrd="5" destOrd="0" presId="urn:microsoft.com/office/officeart/2005/8/layout/list1"/>
    <dgm:cxn modelId="{CFCC0100-F1E1-4A42-9CAC-8603EAFA87E3}" type="presParOf" srcId="{FD95EB1A-0F7F-41E5-A99C-24C7E7140F8E}" destId="{B2D397DC-313F-4FA5-97CE-B7CBD8D1362E}" srcOrd="6" destOrd="0" presId="urn:microsoft.com/office/officeart/2005/8/layout/list1"/>
    <dgm:cxn modelId="{B55F0845-B6D2-44F5-8181-99CA310DD2E7}" type="presParOf" srcId="{FD95EB1A-0F7F-41E5-A99C-24C7E7140F8E}" destId="{B5D91500-AB58-44ED-9997-75A2B1F10B8F}" srcOrd="7" destOrd="0" presId="urn:microsoft.com/office/officeart/2005/8/layout/list1"/>
    <dgm:cxn modelId="{FC9C00D6-210A-4577-B752-778C6338F5EF}" type="presParOf" srcId="{FD95EB1A-0F7F-41E5-A99C-24C7E7140F8E}" destId="{1595F641-FCA4-4920-9D80-39B70A562EC9}" srcOrd="8" destOrd="0" presId="urn:microsoft.com/office/officeart/2005/8/layout/list1"/>
    <dgm:cxn modelId="{FB55FB66-8802-4F8E-83BE-A0EA91CBE66E}" type="presParOf" srcId="{1595F641-FCA4-4920-9D80-39B70A562EC9}" destId="{175A35CB-328D-4CEF-BF29-D11D603C05EE}" srcOrd="0" destOrd="0" presId="urn:microsoft.com/office/officeart/2005/8/layout/list1"/>
    <dgm:cxn modelId="{468C7E30-C34A-4C0A-9D72-B01F759A4C37}" type="presParOf" srcId="{1595F641-FCA4-4920-9D80-39B70A562EC9}" destId="{B521529E-CCE9-4E2E-84D9-A2BC1E8AECA6}" srcOrd="1" destOrd="0" presId="urn:microsoft.com/office/officeart/2005/8/layout/list1"/>
    <dgm:cxn modelId="{BDAB1841-CBE1-43E3-9F88-D300B3373D52}" type="presParOf" srcId="{FD95EB1A-0F7F-41E5-A99C-24C7E7140F8E}" destId="{DEF93830-EEC2-431E-81D4-FA88EF31466E}" srcOrd="9" destOrd="0" presId="urn:microsoft.com/office/officeart/2005/8/layout/list1"/>
    <dgm:cxn modelId="{C22D7BBA-22A0-41A8-9861-C25C58A909E8}" type="presParOf" srcId="{FD95EB1A-0F7F-41E5-A99C-24C7E7140F8E}" destId="{40AB30CF-DAF5-43FB-94C4-7DA7ED07F8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7FF48F-BB68-46D1-95E8-B71E7A9C399C}" type="doc">
      <dgm:prSet loTypeId="urn:microsoft.com/office/officeart/2005/8/layout/cycle2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de-DE"/>
        </a:p>
      </dgm:t>
    </dgm:pt>
    <dgm:pt modelId="{E15F6A11-601B-43AC-BD00-DB4F36E5EB5C}">
      <dgm:prSet/>
      <dgm:spPr/>
      <dgm:t>
        <a:bodyPr/>
        <a:lstStyle/>
        <a:p>
          <a:pPr rtl="0"/>
          <a:r>
            <a:rPr lang="de-DE" dirty="0" smtClean="0"/>
            <a:t>Es</a:t>
          </a:r>
          <a:endParaRPr lang="de-DE" dirty="0"/>
        </a:p>
      </dgm:t>
    </dgm:pt>
    <dgm:pt modelId="{CA5B9A11-2C49-4939-8FF0-B7F212236B3D}" type="parTrans" cxnId="{8238C5AD-BD29-419C-A6F9-37AC9D437E96}">
      <dgm:prSet/>
      <dgm:spPr/>
      <dgm:t>
        <a:bodyPr/>
        <a:lstStyle/>
        <a:p>
          <a:endParaRPr lang="de-DE"/>
        </a:p>
      </dgm:t>
    </dgm:pt>
    <dgm:pt modelId="{B6160AED-E3F2-445C-928F-25BE203E1BAC}" type="sibTrans" cxnId="{8238C5AD-BD29-419C-A6F9-37AC9D437E96}">
      <dgm:prSet/>
      <dgm:spPr/>
      <dgm:t>
        <a:bodyPr/>
        <a:lstStyle/>
        <a:p>
          <a:endParaRPr lang="de-DE"/>
        </a:p>
      </dgm:t>
    </dgm:pt>
    <dgm:pt modelId="{F8CE8A89-B431-42A0-9014-391C1EE49221}">
      <dgm:prSet/>
      <dgm:spPr/>
      <dgm:t>
        <a:bodyPr/>
        <a:lstStyle/>
        <a:p>
          <a:pPr rtl="0"/>
          <a:r>
            <a:rPr lang="de-DE" dirty="0" smtClean="0"/>
            <a:t>gibt</a:t>
          </a:r>
          <a:endParaRPr lang="de-DE" dirty="0"/>
        </a:p>
      </dgm:t>
    </dgm:pt>
    <dgm:pt modelId="{3ECF1BD1-C3D8-4B78-BA2C-4DEC99BDCD2A}" type="parTrans" cxnId="{A6B721EE-32E9-4518-ACFE-6A4C701F3CFC}">
      <dgm:prSet/>
      <dgm:spPr/>
      <dgm:t>
        <a:bodyPr/>
        <a:lstStyle/>
        <a:p>
          <a:endParaRPr lang="de-DE"/>
        </a:p>
      </dgm:t>
    </dgm:pt>
    <dgm:pt modelId="{DB923FBA-CDF3-4C6D-8DCD-8E13814130C6}" type="sibTrans" cxnId="{A6B721EE-32E9-4518-ACFE-6A4C701F3CFC}">
      <dgm:prSet/>
      <dgm:spPr/>
      <dgm:t>
        <a:bodyPr/>
        <a:lstStyle/>
        <a:p>
          <a:endParaRPr lang="de-DE"/>
        </a:p>
      </dgm:t>
    </dgm:pt>
    <dgm:pt modelId="{EC026615-94D8-4748-BE15-0AF951DFFB77}">
      <dgm:prSet/>
      <dgm:spPr/>
      <dgm:t>
        <a:bodyPr/>
        <a:lstStyle/>
        <a:p>
          <a:pPr rtl="0"/>
          <a:r>
            <a:rPr lang="de-DE" dirty="0" smtClean="0"/>
            <a:t>viel</a:t>
          </a:r>
        </a:p>
      </dgm:t>
    </dgm:pt>
    <dgm:pt modelId="{0CE749CC-53FB-42AA-B82E-4FE53D601C39}" type="parTrans" cxnId="{2E21B287-A79A-4686-9B8F-19168609B8BB}">
      <dgm:prSet/>
      <dgm:spPr/>
      <dgm:t>
        <a:bodyPr/>
        <a:lstStyle/>
        <a:p>
          <a:endParaRPr lang="de-DE"/>
        </a:p>
      </dgm:t>
    </dgm:pt>
    <dgm:pt modelId="{1887026D-F8C8-45FB-9D22-4949CB6C2468}" type="sibTrans" cxnId="{2E21B287-A79A-4686-9B8F-19168609B8BB}">
      <dgm:prSet/>
      <dgm:spPr/>
      <dgm:t>
        <a:bodyPr/>
        <a:lstStyle/>
        <a:p>
          <a:endParaRPr lang="de-DE"/>
        </a:p>
      </dgm:t>
    </dgm:pt>
    <dgm:pt modelId="{A5592493-859E-4462-A83B-67B2F2067E2E}">
      <dgm:prSet/>
      <dgm:spPr/>
      <dgm:t>
        <a:bodyPr/>
        <a:lstStyle/>
        <a:p>
          <a:pPr rtl="0"/>
          <a:r>
            <a:rPr lang="de-DE" dirty="0" smtClean="0"/>
            <a:t>zu</a:t>
          </a:r>
        </a:p>
      </dgm:t>
    </dgm:pt>
    <dgm:pt modelId="{6C8A201E-6912-40D0-A0E2-BFBBE9165CEC}" type="parTrans" cxnId="{5218F46A-7E1B-42F5-BBB1-67F5BAB5C748}">
      <dgm:prSet/>
      <dgm:spPr/>
      <dgm:t>
        <a:bodyPr/>
        <a:lstStyle/>
        <a:p>
          <a:endParaRPr lang="de-DE"/>
        </a:p>
      </dgm:t>
    </dgm:pt>
    <dgm:pt modelId="{793FD2CD-8204-4F71-919C-8F839E9574BF}" type="sibTrans" cxnId="{5218F46A-7E1B-42F5-BBB1-67F5BAB5C748}">
      <dgm:prSet/>
      <dgm:spPr/>
      <dgm:t>
        <a:bodyPr/>
        <a:lstStyle/>
        <a:p>
          <a:endParaRPr lang="de-DE"/>
        </a:p>
      </dgm:t>
    </dgm:pt>
    <dgm:pt modelId="{614B1976-5E81-48A7-8621-ED784C94F605}">
      <dgm:prSet/>
      <dgm:spPr/>
      <dgm:t>
        <a:bodyPr/>
        <a:lstStyle/>
        <a:p>
          <a:pPr rtl="0"/>
          <a:r>
            <a:rPr lang="de-DE" dirty="0" smtClean="0"/>
            <a:t>erklären</a:t>
          </a:r>
          <a:endParaRPr lang="de-DE" dirty="0"/>
        </a:p>
      </dgm:t>
    </dgm:pt>
    <dgm:pt modelId="{DFB708B7-CDC8-40F5-934E-172EEAB94A7A}" type="parTrans" cxnId="{F933057E-588A-4F47-A3D3-EDC15B910643}">
      <dgm:prSet/>
      <dgm:spPr/>
      <dgm:t>
        <a:bodyPr/>
        <a:lstStyle/>
        <a:p>
          <a:endParaRPr lang="de-DE"/>
        </a:p>
      </dgm:t>
    </dgm:pt>
    <dgm:pt modelId="{9B68596D-21DC-46D9-9F46-45716F99D239}" type="sibTrans" cxnId="{F933057E-588A-4F47-A3D3-EDC15B910643}">
      <dgm:prSet/>
      <dgm:spPr/>
      <dgm:t>
        <a:bodyPr/>
        <a:lstStyle/>
        <a:p>
          <a:endParaRPr lang="de-DE"/>
        </a:p>
      </dgm:t>
    </dgm:pt>
    <dgm:pt modelId="{AEE103A8-68CB-4953-A498-A00485403DE7}" type="pres">
      <dgm:prSet presAssocID="{867FF48F-BB68-46D1-95E8-B71E7A9C399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36480CD-937F-496F-A4DF-87F0E45A9257}" type="pres">
      <dgm:prSet presAssocID="{E15F6A11-601B-43AC-BD00-DB4F36E5EB5C}" presName="node" presStyleLbl="node1" presStyleIdx="0" presStyleCnt="5" custScaleX="139187" custScaleY="112654" custRadScaleRad="1039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66A3D5-91ED-4539-B195-911D63C52ACE}" type="pres">
      <dgm:prSet presAssocID="{B6160AED-E3F2-445C-928F-25BE203E1BAC}" presName="sibTrans" presStyleLbl="sibTrans2D1" presStyleIdx="0" presStyleCnt="5"/>
      <dgm:spPr/>
      <dgm:t>
        <a:bodyPr/>
        <a:lstStyle/>
        <a:p>
          <a:endParaRPr lang="de-DE"/>
        </a:p>
      </dgm:t>
    </dgm:pt>
    <dgm:pt modelId="{EF6125DA-567F-45E7-92E0-AB1B437FCA17}" type="pres">
      <dgm:prSet presAssocID="{B6160AED-E3F2-445C-928F-25BE203E1BAC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4045F4CA-8F53-4E37-AEE8-A321A59503FF}" type="pres">
      <dgm:prSet presAssocID="{F8CE8A89-B431-42A0-9014-391C1EE49221}" presName="node" presStyleLbl="node1" presStyleIdx="1" presStyleCnt="5" custScaleX="139187" custScaleY="112654" custRadScaleRad="119940" custRadScaleInc="80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3EEDFE-5EE8-4BC8-9B9F-99680A502561}" type="pres">
      <dgm:prSet presAssocID="{DB923FBA-CDF3-4C6D-8DCD-8E13814130C6}" presName="sibTrans" presStyleLbl="sibTrans2D1" presStyleIdx="1" presStyleCnt="5"/>
      <dgm:spPr/>
      <dgm:t>
        <a:bodyPr/>
        <a:lstStyle/>
        <a:p>
          <a:endParaRPr lang="de-DE"/>
        </a:p>
      </dgm:t>
    </dgm:pt>
    <dgm:pt modelId="{409E3DA0-0394-4C74-A7EB-26872669C7EE}" type="pres">
      <dgm:prSet presAssocID="{DB923FBA-CDF3-4C6D-8DCD-8E13814130C6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C1440D3C-F431-458C-A7A4-F245765D795F}" type="pres">
      <dgm:prSet presAssocID="{EC026615-94D8-4748-BE15-0AF951DFFB77}" presName="node" presStyleLbl="node1" presStyleIdx="2" presStyleCnt="5" custScaleX="139187" custScaleY="112654" custRadScaleRad="103546" custRadScaleInc="-114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2C763C-1829-4E6F-AB6E-A15C44BF3B58}" type="pres">
      <dgm:prSet presAssocID="{1887026D-F8C8-45FB-9D22-4949CB6C2468}" presName="sibTrans" presStyleLbl="sibTrans2D1" presStyleIdx="2" presStyleCnt="5"/>
      <dgm:spPr/>
      <dgm:t>
        <a:bodyPr/>
        <a:lstStyle/>
        <a:p>
          <a:endParaRPr lang="de-DE"/>
        </a:p>
      </dgm:t>
    </dgm:pt>
    <dgm:pt modelId="{D3D13244-66A8-49F5-AA26-692E2A5854EC}" type="pres">
      <dgm:prSet presAssocID="{1887026D-F8C8-45FB-9D22-4949CB6C2468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748FAFC2-1047-4B08-A483-1CB2BE2F3A37}" type="pres">
      <dgm:prSet presAssocID="{A5592493-859E-4462-A83B-67B2F2067E2E}" presName="node" presStyleLbl="node1" presStyleIdx="3" presStyleCnt="5" custScaleX="139187" custScaleY="112654" custRadScaleRad="99407" custRadScaleInc="33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710E86-DAEB-4554-8E82-9DF289A39731}" type="pres">
      <dgm:prSet presAssocID="{793FD2CD-8204-4F71-919C-8F839E9574BF}" presName="sibTrans" presStyleLbl="sibTrans2D1" presStyleIdx="3" presStyleCnt="5"/>
      <dgm:spPr/>
      <dgm:t>
        <a:bodyPr/>
        <a:lstStyle/>
        <a:p>
          <a:endParaRPr lang="de-DE"/>
        </a:p>
      </dgm:t>
    </dgm:pt>
    <dgm:pt modelId="{596FD561-5DFD-42E7-B2B8-D1868D79CF5E}" type="pres">
      <dgm:prSet presAssocID="{793FD2CD-8204-4F71-919C-8F839E9574BF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E78095FF-E14D-49C4-ABC9-EAC60FE59451}" type="pres">
      <dgm:prSet presAssocID="{614B1976-5E81-48A7-8621-ED784C94F605}" presName="node" presStyleLbl="node1" presStyleIdx="4" presStyleCnt="5" custScaleX="139187" custScaleY="112654" custRadScaleRad="117496" custRadScaleInc="-715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CA54CD-D0EE-49C4-85F2-350D1205FAEA}" type="pres">
      <dgm:prSet presAssocID="{9B68596D-21DC-46D9-9F46-45716F99D239}" presName="sibTrans" presStyleLbl="sibTrans2D1" presStyleIdx="4" presStyleCnt="5"/>
      <dgm:spPr/>
      <dgm:t>
        <a:bodyPr/>
        <a:lstStyle/>
        <a:p>
          <a:endParaRPr lang="de-DE"/>
        </a:p>
      </dgm:t>
    </dgm:pt>
    <dgm:pt modelId="{ABB4DB25-AC9C-4442-AA78-2D2B52C151B2}" type="pres">
      <dgm:prSet presAssocID="{9B68596D-21DC-46D9-9F46-45716F99D239}" presName="connectorText" presStyleLbl="sibTrans2D1" presStyleIdx="4" presStyleCnt="5"/>
      <dgm:spPr/>
      <dgm:t>
        <a:bodyPr/>
        <a:lstStyle/>
        <a:p>
          <a:endParaRPr lang="de-DE"/>
        </a:p>
      </dgm:t>
    </dgm:pt>
  </dgm:ptLst>
  <dgm:cxnLst>
    <dgm:cxn modelId="{D8877A39-62A0-4AEB-9DD8-F7ACCB99941F}" type="presOf" srcId="{793FD2CD-8204-4F71-919C-8F839E9574BF}" destId="{596FD561-5DFD-42E7-B2B8-D1868D79CF5E}" srcOrd="1" destOrd="0" presId="urn:microsoft.com/office/officeart/2005/8/layout/cycle2"/>
    <dgm:cxn modelId="{3777B4C7-A7C9-4AB6-B15F-AA46709BB0B4}" type="presOf" srcId="{B6160AED-E3F2-445C-928F-25BE203E1BAC}" destId="{EF6125DA-567F-45E7-92E0-AB1B437FCA17}" srcOrd="1" destOrd="0" presId="urn:microsoft.com/office/officeart/2005/8/layout/cycle2"/>
    <dgm:cxn modelId="{5218F46A-7E1B-42F5-BBB1-67F5BAB5C748}" srcId="{867FF48F-BB68-46D1-95E8-B71E7A9C399C}" destId="{A5592493-859E-4462-A83B-67B2F2067E2E}" srcOrd="3" destOrd="0" parTransId="{6C8A201E-6912-40D0-A0E2-BFBBE9165CEC}" sibTransId="{793FD2CD-8204-4F71-919C-8F839E9574BF}"/>
    <dgm:cxn modelId="{F933057E-588A-4F47-A3D3-EDC15B910643}" srcId="{867FF48F-BB68-46D1-95E8-B71E7A9C399C}" destId="{614B1976-5E81-48A7-8621-ED784C94F605}" srcOrd="4" destOrd="0" parTransId="{DFB708B7-CDC8-40F5-934E-172EEAB94A7A}" sibTransId="{9B68596D-21DC-46D9-9F46-45716F99D239}"/>
    <dgm:cxn modelId="{84C24DB6-0DB3-4425-8014-76A20ECA6122}" type="presOf" srcId="{DB923FBA-CDF3-4C6D-8DCD-8E13814130C6}" destId="{B53EEDFE-5EE8-4BC8-9B9F-99680A502561}" srcOrd="0" destOrd="0" presId="urn:microsoft.com/office/officeart/2005/8/layout/cycle2"/>
    <dgm:cxn modelId="{A6B721EE-32E9-4518-ACFE-6A4C701F3CFC}" srcId="{867FF48F-BB68-46D1-95E8-B71E7A9C399C}" destId="{F8CE8A89-B431-42A0-9014-391C1EE49221}" srcOrd="1" destOrd="0" parTransId="{3ECF1BD1-C3D8-4B78-BA2C-4DEC99BDCD2A}" sibTransId="{DB923FBA-CDF3-4C6D-8DCD-8E13814130C6}"/>
    <dgm:cxn modelId="{2E21B287-A79A-4686-9B8F-19168609B8BB}" srcId="{867FF48F-BB68-46D1-95E8-B71E7A9C399C}" destId="{EC026615-94D8-4748-BE15-0AF951DFFB77}" srcOrd="2" destOrd="0" parTransId="{0CE749CC-53FB-42AA-B82E-4FE53D601C39}" sibTransId="{1887026D-F8C8-45FB-9D22-4949CB6C2468}"/>
    <dgm:cxn modelId="{BCE6A7A0-BFFA-4797-AEE4-FA1B88386214}" type="presOf" srcId="{9B68596D-21DC-46D9-9F46-45716F99D239}" destId="{42CA54CD-D0EE-49C4-85F2-350D1205FAEA}" srcOrd="0" destOrd="0" presId="urn:microsoft.com/office/officeart/2005/8/layout/cycle2"/>
    <dgm:cxn modelId="{01B278CA-A992-4CDF-8451-67F9887BC7F3}" type="presOf" srcId="{1887026D-F8C8-45FB-9D22-4949CB6C2468}" destId="{D3D13244-66A8-49F5-AA26-692E2A5854EC}" srcOrd="1" destOrd="0" presId="urn:microsoft.com/office/officeart/2005/8/layout/cycle2"/>
    <dgm:cxn modelId="{BEDD67DC-17F0-4FE7-B6CE-99A229032AB3}" type="presOf" srcId="{B6160AED-E3F2-445C-928F-25BE203E1BAC}" destId="{1766A3D5-91ED-4539-B195-911D63C52ACE}" srcOrd="0" destOrd="0" presId="urn:microsoft.com/office/officeart/2005/8/layout/cycle2"/>
    <dgm:cxn modelId="{64F49E51-606B-44DF-B364-BC267D90E616}" type="presOf" srcId="{614B1976-5E81-48A7-8621-ED784C94F605}" destId="{E78095FF-E14D-49C4-ABC9-EAC60FE59451}" srcOrd="0" destOrd="0" presId="urn:microsoft.com/office/officeart/2005/8/layout/cycle2"/>
    <dgm:cxn modelId="{B104DE42-460A-42BD-A9D9-A172782CFC0B}" type="presOf" srcId="{1887026D-F8C8-45FB-9D22-4949CB6C2468}" destId="{6B2C763C-1829-4E6F-AB6E-A15C44BF3B58}" srcOrd="0" destOrd="0" presId="urn:microsoft.com/office/officeart/2005/8/layout/cycle2"/>
    <dgm:cxn modelId="{FB19C58A-93FD-4799-BC14-29A6591B783C}" type="presOf" srcId="{E15F6A11-601B-43AC-BD00-DB4F36E5EB5C}" destId="{536480CD-937F-496F-A4DF-87F0E45A9257}" srcOrd="0" destOrd="0" presId="urn:microsoft.com/office/officeart/2005/8/layout/cycle2"/>
    <dgm:cxn modelId="{3CEFB685-1502-48CE-B3FF-7E2B270C8A43}" type="presOf" srcId="{F8CE8A89-B431-42A0-9014-391C1EE49221}" destId="{4045F4CA-8F53-4E37-AEE8-A321A59503FF}" srcOrd="0" destOrd="0" presId="urn:microsoft.com/office/officeart/2005/8/layout/cycle2"/>
    <dgm:cxn modelId="{49DA7110-4386-414B-B0EF-56C786341733}" type="presOf" srcId="{DB923FBA-CDF3-4C6D-8DCD-8E13814130C6}" destId="{409E3DA0-0394-4C74-A7EB-26872669C7EE}" srcOrd="1" destOrd="0" presId="urn:microsoft.com/office/officeart/2005/8/layout/cycle2"/>
    <dgm:cxn modelId="{5FA09C25-93EC-4E30-8E08-4C70D808AFEB}" type="presOf" srcId="{EC026615-94D8-4748-BE15-0AF951DFFB77}" destId="{C1440D3C-F431-458C-A7A4-F245765D795F}" srcOrd="0" destOrd="0" presId="urn:microsoft.com/office/officeart/2005/8/layout/cycle2"/>
    <dgm:cxn modelId="{15371193-C92B-4DC0-95C1-DB965AF04975}" type="presOf" srcId="{9B68596D-21DC-46D9-9F46-45716F99D239}" destId="{ABB4DB25-AC9C-4442-AA78-2D2B52C151B2}" srcOrd="1" destOrd="0" presId="urn:microsoft.com/office/officeart/2005/8/layout/cycle2"/>
    <dgm:cxn modelId="{F66D0A53-8737-4B73-9FDF-C92DD8BD7DF8}" type="presOf" srcId="{867FF48F-BB68-46D1-95E8-B71E7A9C399C}" destId="{AEE103A8-68CB-4953-A498-A00485403DE7}" srcOrd="0" destOrd="0" presId="urn:microsoft.com/office/officeart/2005/8/layout/cycle2"/>
    <dgm:cxn modelId="{E90807CE-69B0-42BC-A5F5-56960B293D52}" type="presOf" srcId="{A5592493-859E-4462-A83B-67B2F2067E2E}" destId="{748FAFC2-1047-4B08-A483-1CB2BE2F3A37}" srcOrd="0" destOrd="0" presId="urn:microsoft.com/office/officeart/2005/8/layout/cycle2"/>
    <dgm:cxn modelId="{8238C5AD-BD29-419C-A6F9-37AC9D437E96}" srcId="{867FF48F-BB68-46D1-95E8-B71E7A9C399C}" destId="{E15F6A11-601B-43AC-BD00-DB4F36E5EB5C}" srcOrd="0" destOrd="0" parTransId="{CA5B9A11-2C49-4939-8FF0-B7F212236B3D}" sibTransId="{B6160AED-E3F2-445C-928F-25BE203E1BAC}"/>
    <dgm:cxn modelId="{9ECDB878-17BB-4F49-A055-05F8A9370F34}" type="presOf" srcId="{793FD2CD-8204-4F71-919C-8F839E9574BF}" destId="{41710E86-DAEB-4554-8E82-9DF289A39731}" srcOrd="0" destOrd="0" presId="urn:microsoft.com/office/officeart/2005/8/layout/cycle2"/>
    <dgm:cxn modelId="{1701E430-726E-46BB-A61B-37B5123ED1F4}" type="presParOf" srcId="{AEE103A8-68CB-4953-A498-A00485403DE7}" destId="{536480CD-937F-496F-A4DF-87F0E45A9257}" srcOrd="0" destOrd="0" presId="urn:microsoft.com/office/officeart/2005/8/layout/cycle2"/>
    <dgm:cxn modelId="{513EFD73-B3B4-4591-8210-BDBD6F1C0444}" type="presParOf" srcId="{AEE103A8-68CB-4953-A498-A00485403DE7}" destId="{1766A3D5-91ED-4539-B195-911D63C52ACE}" srcOrd="1" destOrd="0" presId="urn:microsoft.com/office/officeart/2005/8/layout/cycle2"/>
    <dgm:cxn modelId="{EDA32360-3980-4385-A6F8-089BE631B5D1}" type="presParOf" srcId="{1766A3D5-91ED-4539-B195-911D63C52ACE}" destId="{EF6125DA-567F-45E7-92E0-AB1B437FCA17}" srcOrd="0" destOrd="0" presId="urn:microsoft.com/office/officeart/2005/8/layout/cycle2"/>
    <dgm:cxn modelId="{42A0B60E-116C-4395-A939-09AFD889C0D8}" type="presParOf" srcId="{AEE103A8-68CB-4953-A498-A00485403DE7}" destId="{4045F4CA-8F53-4E37-AEE8-A321A59503FF}" srcOrd="2" destOrd="0" presId="urn:microsoft.com/office/officeart/2005/8/layout/cycle2"/>
    <dgm:cxn modelId="{40730E08-E42B-4442-9314-647F797E9314}" type="presParOf" srcId="{AEE103A8-68CB-4953-A498-A00485403DE7}" destId="{B53EEDFE-5EE8-4BC8-9B9F-99680A502561}" srcOrd="3" destOrd="0" presId="urn:microsoft.com/office/officeart/2005/8/layout/cycle2"/>
    <dgm:cxn modelId="{8019EC52-1886-49A5-AFA3-FE2EB47C0374}" type="presParOf" srcId="{B53EEDFE-5EE8-4BC8-9B9F-99680A502561}" destId="{409E3DA0-0394-4C74-A7EB-26872669C7EE}" srcOrd="0" destOrd="0" presId="urn:microsoft.com/office/officeart/2005/8/layout/cycle2"/>
    <dgm:cxn modelId="{05A0E09B-47DE-42D5-A8ED-1D183817635C}" type="presParOf" srcId="{AEE103A8-68CB-4953-A498-A00485403DE7}" destId="{C1440D3C-F431-458C-A7A4-F245765D795F}" srcOrd="4" destOrd="0" presId="urn:microsoft.com/office/officeart/2005/8/layout/cycle2"/>
    <dgm:cxn modelId="{449ADA6A-3EB0-4A3F-BBFD-29C4C465BC15}" type="presParOf" srcId="{AEE103A8-68CB-4953-A498-A00485403DE7}" destId="{6B2C763C-1829-4E6F-AB6E-A15C44BF3B58}" srcOrd="5" destOrd="0" presId="urn:microsoft.com/office/officeart/2005/8/layout/cycle2"/>
    <dgm:cxn modelId="{5F031297-4D12-4A0D-BE30-2603E7955772}" type="presParOf" srcId="{6B2C763C-1829-4E6F-AB6E-A15C44BF3B58}" destId="{D3D13244-66A8-49F5-AA26-692E2A5854EC}" srcOrd="0" destOrd="0" presId="urn:microsoft.com/office/officeart/2005/8/layout/cycle2"/>
    <dgm:cxn modelId="{904229BC-37D4-46E4-A7E6-5C860DB35C27}" type="presParOf" srcId="{AEE103A8-68CB-4953-A498-A00485403DE7}" destId="{748FAFC2-1047-4B08-A483-1CB2BE2F3A37}" srcOrd="6" destOrd="0" presId="urn:microsoft.com/office/officeart/2005/8/layout/cycle2"/>
    <dgm:cxn modelId="{3AF25C79-2203-4AE7-81ED-A962BBC15781}" type="presParOf" srcId="{AEE103A8-68CB-4953-A498-A00485403DE7}" destId="{41710E86-DAEB-4554-8E82-9DF289A39731}" srcOrd="7" destOrd="0" presId="urn:microsoft.com/office/officeart/2005/8/layout/cycle2"/>
    <dgm:cxn modelId="{BB91A73B-2D18-46CA-9298-D14C7F93D21B}" type="presParOf" srcId="{41710E86-DAEB-4554-8E82-9DF289A39731}" destId="{596FD561-5DFD-42E7-B2B8-D1868D79CF5E}" srcOrd="0" destOrd="0" presId="urn:microsoft.com/office/officeart/2005/8/layout/cycle2"/>
    <dgm:cxn modelId="{837A628A-23E3-4AAF-BFB6-D7B202FEFF03}" type="presParOf" srcId="{AEE103A8-68CB-4953-A498-A00485403DE7}" destId="{E78095FF-E14D-49C4-ABC9-EAC60FE59451}" srcOrd="8" destOrd="0" presId="urn:microsoft.com/office/officeart/2005/8/layout/cycle2"/>
    <dgm:cxn modelId="{96122A48-0265-4648-A5B3-751EE79A9288}" type="presParOf" srcId="{AEE103A8-68CB-4953-A498-A00485403DE7}" destId="{42CA54CD-D0EE-49C4-85F2-350D1205FAEA}" srcOrd="9" destOrd="0" presId="urn:microsoft.com/office/officeart/2005/8/layout/cycle2"/>
    <dgm:cxn modelId="{B2FD50D4-F3E7-4925-B8DA-44D7B5EDA3CC}" type="presParOf" srcId="{42CA54CD-D0EE-49C4-85F2-350D1205FAEA}" destId="{ABB4DB25-AC9C-4442-AA78-2D2B52C151B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DF703E-499A-49BE-B956-7B2F1B02807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38B878-DB2E-415B-8CD7-AA248EF296DA}">
      <dgm:prSet phldrT="[Text]"/>
      <dgm:spPr/>
      <dgm:t>
        <a:bodyPr/>
        <a:lstStyle/>
        <a:p>
          <a:r>
            <a:rPr lang="de-DE" dirty="0" smtClean="0"/>
            <a:t>Zu viel Text</a:t>
          </a:r>
          <a:endParaRPr lang="de-DE" dirty="0"/>
        </a:p>
      </dgm:t>
    </dgm:pt>
    <dgm:pt modelId="{0F8F128C-896D-4C71-B675-D64EB2A100FB}" type="parTrans" cxnId="{B9D58909-6DC1-4EFF-A742-09D6B505EF51}">
      <dgm:prSet/>
      <dgm:spPr/>
      <dgm:t>
        <a:bodyPr/>
        <a:lstStyle/>
        <a:p>
          <a:endParaRPr lang="de-DE"/>
        </a:p>
      </dgm:t>
    </dgm:pt>
    <dgm:pt modelId="{047B81F6-9F2E-4648-BF42-3F8541EFCEF7}" type="sibTrans" cxnId="{B9D58909-6DC1-4EFF-A742-09D6B505EF51}">
      <dgm:prSet/>
      <dgm:spPr/>
      <dgm:t>
        <a:bodyPr/>
        <a:lstStyle/>
        <a:p>
          <a:endParaRPr lang="de-DE"/>
        </a:p>
      </dgm:t>
    </dgm:pt>
    <dgm:pt modelId="{E66F674E-99A9-45BD-912D-8DA3D6958075}">
      <dgm:prSet phldrT="[Text]"/>
      <dgm:spPr/>
      <dgm:t>
        <a:bodyPr/>
        <a:lstStyle/>
        <a:p>
          <a:r>
            <a:rPr lang="de-DE" dirty="0" smtClean="0"/>
            <a:t>Zu wenig Text</a:t>
          </a:r>
          <a:endParaRPr lang="de-DE" dirty="0"/>
        </a:p>
      </dgm:t>
    </dgm:pt>
    <dgm:pt modelId="{3AA5A47E-3A25-48F2-9DA0-C30A6D6341FB}" type="parTrans" cxnId="{F7E00643-154E-4F29-9D11-E2A416D45244}">
      <dgm:prSet/>
      <dgm:spPr/>
      <dgm:t>
        <a:bodyPr/>
        <a:lstStyle/>
        <a:p>
          <a:endParaRPr lang="de-DE"/>
        </a:p>
      </dgm:t>
    </dgm:pt>
    <dgm:pt modelId="{824BCA5D-F68A-4369-AD35-03CB5D678411}" type="sibTrans" cxnId="{F7E00643-154E-4F29-9D11-E2A416D45244}">
      <dgm:prSet/>
      <dgm:spPr/>
      <dgm:t>
        <a:bodyPr/>
        <a:lstStyle/>
        <a:p>
          <a:endParaRPr lang="de-DE"/>
        </a:p>
      </dgm:t>
    </dgm:pt>
    <dgm:pt modelId="{9BAEADD7-7903-4F1C-9560-CB1FB04C3350}" type="pres">
      <dgm:prSet presAssocID="{23DF703E-499A-49BE-B956-7B2F1B02807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575CE87-0CF0-4FD3-B292-0A681FAFBDDE}" type="pres">
      <dgm:prSet presAssocID="{23DF703E-499A-49BE-B956-7B2F1B028074}" presName="divider" presStyleLbl="fgShp" presStyleIdx="0" presStyleCnt="1"/>
      <dgm:spPr/>
    </dgm:pt>
    <dgm:pt modelId="{4C23F5CD-AA32-4676-ADD3-CAA683D45499}" type="pres">
      <dgm:prSet presAssocID="{FC38B878-DB2E-415B-8CD7-AA248EF296DA}" presName="downArrow" presStyleLbl="node1" presStyleIdx="0" presStyleCnt="2"/>
      <dgm:spPr/>
    </dgm:pt>
    <dgm:pt modelId="{0D6A77BA-4039-426B-AD77-5930FDEF123F}" type="pres">
      <dgm:prSet presAssocID="{FC38B878-DB2E-415B-8CD7-AA248EF296D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3EE79F-CCAA-4962-ABD9-9B1198AE408C}" type="pres">
      <dgm:prSet presAssocID="{E66F674E-99A9-45BD-912D-8DA3D6958075}" presName="upArrow" presStyleLbl="node1" presStyleIdx="1" presStyleCnt="2"/>
      <dgm:spPr/>
    </dgm:pt>
    <dgm:pt modelId="{4C7DABF2-D5F0-4C92-AF06-8D5968B4A3E6}" type="pres">
      <dgm:prSet presAssocID="{E66F674E-99A9-45BD-912D-8DA3D695807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7E00643-154E-4F29-9D11-E2A416D45244}" srcId="{23DF703E-499A-49BE-B956-7B2F1B028074}" destId="{E66F674E-99A9-45BD-912D-8DA3D6958075}" srcOrd="1" destOrd="0" parTransId="{3AA5A47E-3A25-48F2-9DA0-C30A6D6341FB}" sibTransId="{824BCA5D-F68A-4369-AD35-03CB5D678411}"/>
    <dgm:cxn modelId="{33671B25-BA93-4FDA-9477-0D84BFF965B4}" type="presOf" srcId="{23DF703E-499A-49BE-B956-7B2F1B028074}" destId="{9BAEADD7-7903-4F1C-9560-CB1FB04C3350}" srcOrd="0" destOrd="0" presId="urn:microsoft.com/office/officeart/2005/8/layout/arrow3"/>
    <dgm:cxn modelId="{FFB06A3B-B520-4D45-9034-3B8C7983DBFC}" type="presOf" srcId="{E66F674E-99A9-45BD-912D-8DA3D6958075}" destId="{4C7DABF2-D5F0-4C92-AF06-8D5968B4A3E6}" srcOrd="0" destOrd="0" presId="urn:microsoft.com/office/officeart/2005/8/layout/arrow3"/>
    <dgm:cxn modelId="{9A292C1B-CA95-4CF2-BC07-2907E0E96E20}" type="presOf" srcId="{FC38B878-DB2E-415B-8CD7-AA248EF296DA}" destId="{0D6A77BA-4039-426B-AD77-5930FDEF123F}" srcOrd="0" destOrd="0" presId="urn:microsoft.com/office/officeart/2005/8/layout/arrow3"/>
    <dgm:cxn modelId="{B9D58909-6DC1-4EFF-A742-09D6B505EF51}" srcId="{23DF703E-499A-49BE-B956-7B2F1B028074}" destId="{FC38B878-DB2E-415B-8CD7-AA248EF296DA}" srcOrd="0" destOrd="0" parTransId="{0F8F128C-896D-4C71-B675-D64EB2A100FB}" sibTransId="{047B81F6-9F2E-4648-BF42-3F8541EFCEF7}"/>
    <dgm:cxn modelId="{7E824313-DBA5-4932-9F82-2CB63854D08A}" type="presParOf" srcId="{9BAEADD7-7903-4F1C-9560-CB1FB04C3350}" destId="{7575CE87-0CF0-4FD3-B292-0A681FAFBDDE}" srcOrd="0" destOrd="0" presId="urn:microsoft.com/office/officeart/2005/8/layout/arrow3"/>
    <dgm:cxn modelId="{ADB4E043-A8F7-443A-94EE-8FEFF544ADC1}" type="presParOf" srcId="{9BAEADD7-7903-4F1C-9560-CB1FB04C3350}" destId="{4C23F5CD-AA32-4676-ADD3-CAA683D45499}" srcOrd="1" destOrd="0" presId="urn:microsoft.com/office/officeart/2005/8/layout/arrow3"/>
    <dgm:cxn modelId="{79991E7F-D66E-4F6E-A684-4FADE37D73DA}" type="presParOf" srcId="{9BAEADD7-7903-4F1C-9560-CB1FB04C3350}" destId="{0D6A77BA-4039-426B-AD77-5930FDEF123F}" srcOrd="2" destOrd="0" presId="urn:microsoft.com/office/officeart/2005/8/layout/arrow3"/>
    <dgm:cxn modelId="{0EEF98F2-944F-4B6F-AC32-E7498BCAFD52}" type="presParOf" srcId="{9BAEADD7-7903-4F1C-9560-CB1FB04C3350}" destId="{D43EE79F-CCAA-4962-ABD9-9B1198AE408C}" srcOrd="3" destOrd="0" presId="urn:microsoft.com/office/officeart/2005/8/layout/arrow3"/>
    <dgm:cxn modelId="{B511B8E9-1703-45CC-AF07-E13AD8682231}" type="presParOf" srcId="{9BAEADD7-7903-4F1C-9560-CB1FB04C3350}" destId="{4C7DABF2-D5F0-4C92-AF06-8D5968B4A3E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047AA-782B-4C65-BAE2-75B9DA6135F0}">
      <dsp:nvSpPr>
        <dsp:cNvPr id="0" name=""/>
        <dsp:cNvSpPr/>
      </dsp:nvSpPr>
      <dsp:spPr>
        <a:xfrm>
          <a:off x="4386135" y="719498"/>
          <a:ext cx="1857398" cy="42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48"/>
              </a:lnTo>
              <a:lnTo>
                <a:pt x="1857398" y="297048"/>
              </a:lnTo>
              <a:lnTo>
                <a:pt x="1857398" y="422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4C47B-F726-4981-9C99-F02E9B2D0389}">
      <dsp:nvSpPr>
        <dsp:cNvPr id="0" name=""/>
        <dsp:cNvSpPr/>
      </dsp:nvSpPr>
      <dsp:spPr>
        <a:xfrm>
          <a:off x="2457309" y="2005385"/>
          <a:ext cx="1428766" cy="422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40"/>
              </a:lnTo>
              <a:lnTo>
                <a:pt x="1428766" y="297040"/>
              </a:lnTo>
              <a:lnTo>
                <a:pt x="1428766" y="422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EEC6-73CC-4E3D-AD0B-D706AE5A7B36}">
      <dsp:nvSpPr>
        <dsp:cNvPr id="0" name=""/>
        <dsp:cNvSpPr/>
      </dsp:nvSpPr>
      <dsp:spPr>
        <a:xfrm>
          <a:off x="1028556" y="3291263"/>
          <a:ext cx="1071573" cy="488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97"/>
              </a:lnTo>
              <a:lnTo>
                <a:pt x="1071573" y="362797"/>
              </a:lnTo>
              <a:lnTo>
                <a:pt x="1071573" y="488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0623D-FBB0-40B0-BBE3-FAF21D2E14E7}">
      <dsp:nvSpPr>
        <dsp:cNvPr id="0" name=""/>
        <dsp:cNvSpPr/>
      </dsp:nvSpPr>
      <dsp:spPr>
        <a:xfrm>
          <a:off x="1028556" y="2005385"/>
          <a:ext cx="1428752" cy="422933"/>
        </a:xfrm>
        <a:custGeom>
          <a:avLst/>
          <a:gdLst/>
          <a:ahLst/>
          <a:cxnLst/>
          <a:rect l="0" t="0" r="0" b="0"/>
          <a:pathLst>
            <a:path>
              <a:moveTo>
                <a:pt x="1428752" y="0"/>
              </a:moveTo>
              <a:lnTo>
                <a:pt x="1428752" y="297040"/>
              </a:lnTo>
              <a:lnTo>
                <a:pt x="0" y="297040"/>
              </a:lnTo>
              <a:lnTo>
                <a:pt x="0" y="422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43C8D-6EC4-4D40-B2E9-699E2F8AFF56}">
      <dsp:nvSpPr>
        <dsp:cNvPr id="0" name=""/>
        <dsp:cNvSpPr/>
      </dsp:nvSpPr>
      <dsp:spPr>
        <a:xfrm>
          <a:off x="2457309" y="719498"/>
          <a:ext cx="1928826" cy="422941"/>
        </a:xfrm>
        <a:custGeom>
          <a:avLst/>
          <a:gdLst/>
          <a:ahLst/>
          <a:cxnLst/>
          <a:rect l="0" t="0" r="0" b="0"/>
          <a:pathLst>
            <a:path>
              <a:moveTo>
                <a:pt x="1928826" y="0"/>
              </a:moveTo>
              <a:lnTo>
                <a:pt x="1928826" y="297048"/>
              </a:lnTo>
              <a:lnTo>
                <a:pt x="0" y="297048"/>
              </a:lnTo>
              <a:lnTo>
                <a:pt x="0" y="422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ED9C1-B6DA-474F-9B6F-2A67432DDFE9}">
      <dsp:nvSpPr>
        <dsp:cNvPr id="0" name=""/>
        <dsp:cNvSpPr/>
      </dsp:nvSpPr>
      <dsp:spPr>
        <a:xfrm>
          <a:off x="3706651" y="-143446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5CE69-8A41-4B3F-AD85-47A9E8A1AE46}">
      <dsp:nvSpPr>
        <dsp:cNvPr id="0" name=""/>
        <dsp:cNvSpPr/>
      </dsp:nvSpPr>
      <dsp:spPr>
        <a:xfrm>
          <a:off x="3857647" y="0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Inhalte</a:t>
          </a:r>
          <a:endParaRPr lang="de-DE" sz="1800" kern="1200" dirty="0"/>
        </a:p>
      </dsp:txBody>
      <dsp:txXfrm>
        <a:off x="3882922" y="25275"/>
        <a:ext cx="1308418" cy="812394"/>
      </dsp:txXfrm>
    </dsp:sp>
    <dsp:sp modelId="{DD6AAE70-7C1C-401A-82D2-49A764452410}">
      <dsp:nvSpPr>
        <dsp:cNvPr id="0" name=""/>
        <dsp:cNvSpPr/>
      </dsp:nvSpPr>
      <dsp:spPr>
        <a:xfrm>
          <a:off x="1777824" y="1142440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C711-A333-4B23-9A19-EA0BD26E44E6}">
      <dsp:nvSpPr>
        <dsp:cNvPr id="0" name=""/>
        <dsp:cNvSpPr/>
      </dsp:nvSpPr>
      <dsp:spPr>
        <a:xfrm>
          <a:off x="1928821" y="1285886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stets</a:t>
          </a:r>
          <a:endParaRPr lang="de-DE" sz="1800" kern="1200" dirty="0"/>
        </a:p>
      </dsp:txBody>
      <dsp:txXfrm>
        <a:off x="1954096" y="1311161"/>
        <a:ext cx="1308418" cy="812394"/>
      </dsp:txXfrm>
    </dsp:sp>
    <dsp:sp modelId="{D109DC9B-10D0-42A1-AD39-E7B44A3DFFB8}">
      <dsp:nvSpPr>
        <dsp:cNvPr id="0" name=""/>
        <dsp:cNvSpPr/>
      </dsp:nvSpPr>
      <dsp:spPr>
        <a:xfrm>
          <a:off x="349071" y="2428319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311F8-E250-4BBA-B863-C4E0991F9EFE}">
      <dsp:nvSpPr>
        <dsp:cNvPr id="0" name=""/>
        <dsp:cNvSpPr/>
      </dsp:nvSpPr>
      <dsp:spPr>
        <a:xfrm>
          <a:off x="500068" y="2571765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Und</a:t>
          </a:r>
          <a:endParaRPr lang="de-DE" sz="1800" kern="1200" dirty="0"/>
        </a:p>
      </dsp:txBody>
      <dsp:txXfrm>
        <a:off x="525343" y="2597040"/>
        <a:ext cx="1308418" cy="812394"/>
      </dsp:txXfrm>
    </dsp:sp>
    <dsp:sp modelId="{10E80635-0D70-48BD-9253-4AD1413CB780}">
      <dsp:nvSpPr>
        <dsp:cNvPr id="0" name=""/>
        <dsp:cNvSpPr/>
      </dsp:nvSpPr>
      <dsp:spPr>
        <a:xfrm>
          <a:off x="1420645" y="3779954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9D05D-F0FC-4345-B28B-3861DA9FCDBF}">
      <dsp:nvSpPr>
        <dsp:cNvPr id="0" name=""/>
        <dsp:cNvSpPr/>
      </dsp:nvSpPr>
      <dsp:spPr>
        <a:xfrm>
          <a:off x="1571642" y="3923401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Grafiken arbeiten!</a:t>
          </a:r>
          <a:endParaRPr lang="de-DE" sz="1800" kern="1200" dirty="0"/>
        </a:p>
      </dsp:txBody>
      <dsp:txXfrm>
        <a:off x="1596917" y="3948676"/>
        <a:ext cx="1308418" cy="812394"/>
      </dsp:txXfrm>
    </dsp:sp>
    <dsp:sp modelId="{696E1233-414B-4A60-BC54-536CEA897F0C}">
      <dsp:nvSpPr>
        <dsp:cNvPr id="0" name=""/>
        <dsp:cNvSpPr/>
      </dsp:nvSpPr>
      <dsp:spPr>
        <a:xfrm>
          <a:off x="3206591" y="2428319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60EF9-86D7-4BAF-AF5E-FD51107BA7A3}">
      <dsp:nvSpPr>
        <dsp:cNvPr id="0" name=""/>
        <dsp:cNvSpPr/>
      </dsp:nvSpPr>
      <dsp:spPr>
        <a:xfrm>
          <a:off x="3357587" y="2571765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mit</a:t>
          </a:r>
          <a:endParaRPr lang="de-DE" sz="1800" kern="1200" dirty="0"/>
        </a:p>
      </dsp:txBody>
      <dsp:txXfrm>
        <a:off x="3382862" y="2597040"/>
        <a:ext cx="1308418" cy="812394"/>
      </dsp:txXfrm>
    </dsp:sp>
    <dsp:sp modelId="{DD2951FD-D0AC-4333-951A-12D7D13F8EA6}">
      <dsp:nvSpPr>
        <dsp:cNvPr id="0" name=""/>
        <dsp:cNvSpPr/>
      </dsp:nvSpPr>
      <dsp:spPr>
        <a:xfrm>
          <a:off x="5564049" y="1142440"/>
          <a:ext cx="1358968" cy="862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5E1F6-DF64-43DD-8A79-B244E85F9E79}">
      <dsp:nvSpPr>
        <dsp:cNvPr id="0" name=""/>
        <dsp:cNvSpPr/>
      </dsp:nvSpPr>
      <dsp:spPr>
        <a:xfrm>
          <a:off x="5715046" y="1285886"/>
          <a:ext cx="1358968" cy="862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visualisieren</a:t>
          </a:r>
          <a:endParaRPr lang="de-DE" sz="1800" kern="1200" dirty="0"/>
        </a:p>
      </dsp:txBody>
      <dsp:txXfrm>
        <a:off x="5740321" y="1311161"/>
        <a:ext cx="1308418" cy="812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DB92D-E9CE-414D-BA00-6D284F137802}">
      <dsp:nvSpPr>
        <dsp:cNvPr id="0" name=""/>
        <dsp:cNvSpPr/>
      </dsp:nvSpPr>
      <dsp:spPr>
        <a:xfrm>
          <a:off x="0" y="937863"/>
          <a:ext cx="835824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EB55C-8AB5-4B70-8A5E-67DA252D7B4F}">
      <dsp:nvSpPr>
        <dsp:cNvPr id="0" name=""/>
        <dsp:cNvSpPr/>
      </dsp:nvSpPr>
      <dsp:spPr>
        <a:xfrm>
          <a:off x="428627" y="71438"/>
          <a:ext cx="7293865" cy="1191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Ausgaben t</a:t>
          </a:r>
          <a:r>
            <a:rPr lang="de-DE" sz="2400" kern="1200" baseline="-25000" dirty="0" smtClean="0"/>
            <a:t>0</a:t>
          </a:r>
          <a:r>
            <a:rPr lang="de-DE" sz="2400" kern="1200" dirty="0" smtClean="0"/>
            <a:t> 		&gt; 	Ausgaben t</a:t>
          </a:r>
          <a:r>
            <a:rPr lang="de-DE" sz="2400" kern="1200" baseline="-25000" dirty="0" smtClean="0"/>
            <a:t>1</a:t>
          </a:r>
          <a:r>
            <a:rPr lang="de-DE" sz="2400" kern="1200" dirty="0" smtClean="0"/>
            <a:t> </a:t>
          </a:r>
          <a:endParaRPr lang="de-DE" sz="2400" kern="1200" dirty="0"/>
        </a:p>
      </dsp:txBody>
      <dsp:txXfrm>
        <a:off x="486809" y="129620"/>
        <a:ext cx="7177501" cy="1075500"/>
      </dsp:txXfrm>
    </dsp:sp>
    <dsp:sp modelId="{B2D397DC-313F-4FA5-97CE-B7CBD8D1362E}">
      <dsp:nvSpPr>
        <dsp:cNvPr id="0" name=""/>
        <dsp:cNvSpPr/>
      </dsp:nvSpPr>
      <dsp:spPr>
        <a:xfrm>
          <a:off x="0" y="2462368"/>
          <a:ext cx="835824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34DE6-1FCB-4184-9426-03A4FC0D3F6C}">
      <dsp:nvSpPr>
        <dsp:cNvPr id="0" name=""/>
        <dsp:cNvSpPr/>
      </dsp:nvSpPr>
      <dsp:spPr>
        <a:xfrm>
          <a:off x="417912" y="1580463"/>
          <a:ext cx="7293865" cy="1191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Ausgaben 		&lt;	Einnahmen </a:t>
          </a:r>
        </a:p>
      </dsp:txBody>
      <dsp:txXfrm>
        <a:off x="476094" y="1638645"/>
        <a:ext cx="7177501" cy="1075500"/>
      </dsp:txXfrm>
    </dsp:sp>
    <dsp:sp modelId="{40AB30CF-DAF5-43FB-94C4-7DA7ED07F8E1}">
      <dsp:nvSpPr>
        <dsp:cNvPr id="0" name=""/>
        <dsp:cNvSpPr/>
      </dsp:nvSpPr>
      <dsp:spPr>
        <a:xfrm>
          <a:off x="0" y="3986872"/>
          <a:ext cx="835824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1529E-CCE9-4E2E-84D9-A2BC1E8AECA6}">
      <dsp:nvSpPr>
        <dsp:cNvPr id="0" name=""/>
        <dsp:cNvSpPr/>
      </dsp:nvSpPr>
      <dsp:spPr>
        <a:xfrm>
          <a:off x="417912" y="3104968"/>
          <a:ext cx="7293865" cy="1191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Neuverschuldung t</a:t>
          </a:r>
          <a:r>
            <a:rPr lang="de-DE" sz="2400" kern="1200" baseline="-25000" dirty="0" smtClean="0"/>
            <a:t>0</a:t>
          </a:r>
          <a:r>
            <a:rPr lang="de-DE" sz="2400" kern="1200" dirty="0" smtClean="0"/>
            <a:t>	&gt;	Neuverschuldung t</a:t>
          </a:r>
          <a:r>
            <a:rPr lang="de-DE" sz="2400" kern="1200" baseline="-25000" dirty="0" smtClean="0"/>
            <a:t>1</a:t>
          </a:r>
        </a:p>
      </dsp:txBody>
      <dsp:txXfrm>
        <a:off x="476094" y="3163150"/>
        <a:ext cx="7177501" cy="1075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480CD-937F-496F-A4DF-87F0E45A9257}">
      <dsp:nvSpPr>
        <dsp:cNvPr id="0" name=""/>
        <dsp:cNvSpPr/>
      </dsp:nvSpPr>
      <dsp:spPr>
        <a:xfrm>
          <a:off x="3163984" y="-86299"/>
          <a:ext cx="1901631" cy="153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Es</a:t>
          </a:r>
          <a:endParaRPr lang="de-DE" sz="2900" kern="1200" dirty="0"/>
        </a:p>
      </dsp:txBody>
      <dsp:txXfrm>
        <a:off x="3442471" y="139101"/>
        <a:ext cx="1344657" cy="1088326"/>
      </dsp:txXfrm>
    </dsp:sp>
    <dsp:sp modelId="{1766A3D5-91ED-4539-B195-911D63C52ACE}">
      <dsp:nvSpPr>
        <dsp:cNvPr id="0" name=""/>
        <dsp:cNvSpPr/>
      </dsp:nvSpPr>
      <dsp:spPr>
        <a:xfrm rot="1841886">
          <a:off x="4967938" y="1048714"/>
          <a:ext cx="301446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974274" y="1117851"/>
        <a:ext cx="211012" cy="276664"/>
      </dsp:txXfrm>
    </dsp:sp>
    <dsp:sp modelId="{4045F4CA-8F53-4E37-AEE8-A321A59503FF}">
      <dsp:nvSpPr>
        <dsp:cNvPr id="0" name=""/>
        <dsp:cNvSpPr/>
      </dsp:nvSpPr>
      <dsp:spPr>
        <a:xfrm>
          <a:off x="5186378" y="1114420"/>
          <a:ext cx="1901631" cy="153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gibt</a:t>
          </a:r>
          <a:endParaRPr lang="de-DE" sz="2900" kern="1200" dirty="0"/>
        </a:p>
      </dsp:txBody>
      <dsp:txXfrm>
        <a:off x="5464865" y="1339820"/>
        <a:ext cx="1344657" cy="1088326"/>
      </dsp:txXfrm>
    </dsp:sp>
    <dsp:sp modelId="{B53EEDFE-5EE8-4BC8-9B9F-99680A502561}">
      <dsp:nvSpPr>
        <dsp:cNvPr id="0" name=""/>
        <dsp:cNvSpPr/>
      </dsp:nvSpPr>
      <dsp:spPr>
        <a:xfrm rot="6837749">
          <a:off x="5572409" y="2610637"/>
          <a:ext cx="278718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800000">
        <a:off x="5631196" y="2664654"/>
        <a:ext cx="195103" cy="276664"/>
      </dsp:txXfrm>
    </dsp:sp>
    <dsp:sp modelId="{C1440D3C-F431-458C-A7A4-F245765D795F}">
      <dsp:nvSpPr>
        <dsp:cNvPr id="0" name=""/>
        <dsp:cNvSpPr/>
      </dsp:nvSpPr>
      <dsp:spPr>
        <a:xfrm>
          <a:off x="4329120" y="3043252"/>
          <a:ext cx="1901631" cy="153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viel</a:t>
          </a:r>
        </a:p>
      </dsp:txBody>
      <dsp:txXfrm>
        <a:off x="4607607" y="3268652"/>
        <a:ext cx="1344657" cy="1088326"/>
      </dsp:txXfrm>
    </dsp:sp>
    <dsp:sp modelId="{6B2C763C-1829-4E6F-AB6E-A15C44BF3B58}">
      <dsp:nvSpPr>
        <dsp:cNvPr id="0" name=""/>
        <dsp:cNvSpPr/>
      </dsp:nvSpPr>
      <dsp:spPr>
        <a:xfrm rot="10800012">
          <a:off x="4094407" y="3582258"/>
          <a:ext cx="165863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800000">
        <a:off x="4144166" y="3674479"/>
        <a:ext cx="116104" cy="276664"/>
      </dsp:txXfrm>
    </dsp:sp>
    <dsp:sp modelId="{748FAFC2-1047-4B08-A483-1CB2BE2F3A37}">
      <dsp:nvSpPr>
        <dsp:cNvPr id="0" name=""/>
        <dsp:cNvSpPr/>
      </dsp:nvSpPr>
      <dsp:spPr>
        <a:xfrm>
          <a:off x="2114538" y="3043244"/>
          <a:ext cx="1901631" cy="153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zu</a:t>
          </a:r>
        </a:p>
      </dsp:txBody>
      <dsp:txXfrm>
        <a:off x="2393025" y="3268644"/>
        <a:ext cx="1344657" cy="1088326"/>
      </dsp:txXfrm>
    </dsp:sp>
    <dsp:sp modelId="{41710E86-DAEB-4554-8E82-9DF289A39731}">
      <dsp:nvSpPr>
        <dsp:cNvPr id="0" name=""/>
        <dsp:cNvSpPr/>
      </dsp:nvSpPr>
      <dsp:spPr>
        <a:xfrm rot="14657386">
          <a:off x="2459061" y="2625263"/>
          <a:ext cx="291026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800000">
        <a:off x="2521653" y="2756816"/>
        <a:ext cx="203718" cy="276664"/>
      </dsp:txXfrm>
    </dsp:sp>
    <dsp:sp modelId="{E78095FF-E14D-49C4-ABC9-EAC60FE59451}">
      <dsp:nvSpPr>
        <dsp:cNvPr id="0" name=""/>
        <dsp:cNvSpPr/>
      </dsp:nvSpPr>
      <dsp:spPr>
        <a:xfrm>
          <a:off x="1185834" y="1114421"/>
          <a:ext cx="1901631" cy="153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erklären</a:t>
          </a:r>
          <a:endParaRPr lang="de-DE" sz="2900" kern="1200" dirty="0"/>
        </a:p>
      </dsp:txBody>
      <dsp:txXfrm>
        <a:off x="1464321" y="1339821"/>
        <a:ext cx="1344657" cy="1088326"/>
      </dsp:txXfrm>
    </dsp:sp>
    <dsp:sp modelId="{42CA54CD-D0EE-49C4-85F2-350D1205FAEA}">
      <dsp:nvSpPr>
        <dsp:cNvPr id="0" name=""/>
        <dsp:cNvSpPr/>
      </dsp:nvSpPr>
      <dsp:spPr>
        <a:xfrm rot="19724557">
          <a:off x="2977262" y="1057230"/>
          <a:ext cx="283220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2983429" y="1171495"/>
        <a:ext cx="198254" cy="276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5CE87-0CF0-4FD3-B292-0A681FAFBDDE}">
      <dsp:nvSpPr>
        <dsp:cNvPr id="0" name=""/>
        <dsp:cNvSpPr/>
      </dsp:nvSpPr>
      <dsp:spPr>
        <a:xfrm rot="21300000">
          <a:off x="18706" y="168510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3F5CD-AA32-4676-ADD3-CAA683D45499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A77BA-4039-426B-AD77-5930FDEF123F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Zu viel Text</a:t>
          </a:r>
          <a:endParaRPr lang="de-DE" sz="3200" kern="1200" dirty="0"/>
        </a:p>
      </dsp:txBody>
      <dsp:txXfrm>
        <a:off x="3230880" y="0"/>
        <a:ext cx="1950720" cy="1706880"/>
      </dsp:txXfrm>
    </dsp:sp>
    <dsp:sp modelId="{D43EE79F-CCAA-4962-ABD9-9B1198AE408C}">
      <dsp:nvSpPr>
        <dsp:cNvPr id="0" name=""/>
        <dsp:cNvSpPr/>
      </dsp:nvSpPr>
      <dsp:spPr>
        <a:xfrm>
          <a:off x="3535680" y="2235200"/>
          <a:ext cx="1828800" cy="16256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DABF2-D5F0-4C92-AF06-8D5968B4A3E6}">
      <dsp:nvSpPr>
        <dsp:cNvPr id="0" name=""/>
        <dsp:cNvSpPr/>
      </dsp:nvSpPr>
      <dsp:spPr>
        <a:xfrm>
          <a:off x="914400" y="235712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Zu wenig Text</a:t>
          </a:r>
          <a:endParaRPr lang="de-DE" sz="3200" kern="1200" dirty="0"/>
        </a:p>
      </dsp:txBody>
      <dsp:txXfrm>
        <a:off x="914400" y="2357120"/>
        <a:ext cx="1950720" cy="170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35BF90-00A2-4246-8CC0-362C78E280EB}" type="datetimeFigureOut">
              <a:rPr lang="de-DE"/>
              <a:pPr>
                <a:defRPr/>
              </a:pPr>
              <a:t>14.01.2012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9FE8CD-1117-4ADD-BAF4-32192FFD58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504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581B-9F7E-4328-B6D7-10A87ACC88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B0FE-C964-463C-8C2B-DFCDEFF3C7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0D2B-F64B-4E5C-AB42-6DA4C8202A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1C7D-DA20-48BB-B559-BB4EEDD198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917C-40D2-4DAB-985C-5574F5CB1C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C77F-693C-47E0-A08A-DB3FECD389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1B96-6CBA-4ADD-B0DD-ADB8E12E16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8F63-8A7B-439A-98B6-6FD672F9E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99B2-E881-441A-81CF-3288BAC502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2D2E-B17F-4164-B5BE-97FD4AB8D3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F7AF-67C3-4FF1-B9E8-A438D99909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A703F6-7C96-4FA3-9A49-A931E03FA1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hw-berlin.d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ss-andere-schreiben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642938" y="1428750"/>
            <a:ext cx="7772400" cy="1470025"/>
          </a:xfrm>
        </p:spPr>
        <p:txBody>
          <a:bodyPr/>
          <a:lstStyle/>
          <a:p>
            <a:r>
              <a:rPr lang="de-DE" dirty="0" smtClean="0"/>
              <a:t>Dein Thema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28738" y="31845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Deine These / Unterüberschrift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898989"/>
                </a:solidFill>
                <a:cs typeface="Arial" charset="0"/>
              </a:rPr>
              <a:t>Dein Name</a:t>
            </a:r>
            <a:endParaRPr lang="de-DE" dirty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9D83-451D-4E61-B8B7-4E45C08ADF3B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Titel der Arbeit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85750" y="6357938"/>
            <a:ext cx="8643938" cy="15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343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3356" y="5085184"/>
            <a:ext cx="2094756" cy="123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feld 9"/>
          <p:cNvSpPr txBox="1">
            <a:spLocks noChangeArrowheads="1"/>
          </p:cNvSpPr>
          <p:nvPr/>
        </p:nvSpPr>
        <p:spPr bwMode="auto">
          <a:xfrm>
            <a:off x="0" y="4786313"/>
            <a:ext cx="914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latin typeface="Calibri" pitchFamily="34" charset="0"/>
              </a:rPr>
              <a:t>	Dozentin: 	</a:t>
            </a:r>
            <a:r>
              <a:rPr lang="de-DE" dirty="0" smtClean="0">
                <a:latin typeface="Calibri" pitchFamily="34" charset="0"/>
              </a:rPr>
              <a:t>Herr Dr. Max Professor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	Kurs:		</a:t>
            </a:r>
            <a:r>
              <a:rPr lang="de-DE" dirty="0" smtClean="0">
                <a:latin typeface="Calibri" pitchFamily="34" charset="0"/>
              </a:rPr>
              <a:t>Name deiner LV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	Datum:		</a:t>
            </a:r>
            <a:r>
              <a:rPr lang="de-DE" dirty="0" smtClean="0">
                <a:latin typeface="Calibri" pitchFamily="34" charset="0"/>
              </a:rPr>
              <a:t>23.12.2012</a:t>
            </a: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Text auf den Folien nicht einfach ablesen!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Die Folien sollten nur das Notwendigste enthalten, keine kompletten Texte, Du erklärst die Folien!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Immer mit Grafiken arbeiten, entweder </a:t>
            </a:r>
            <a:r>
              <a:rPr lang="de-DE" sz="2400" dirty="0" err="1" smtClean="0"/>
              <a:t>SmartArts</a:t>
            </a:r>
            <a:r>
              <a:rPr lang="de-DE" sz="2400" dirty="0" smtClean="0"/>
              <a:t>, Graphen, oder aber Bilder/Fotos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Auch in der Präsentation müssen Quellen angegeben werden!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Schriftgrößen </a:t>
            </a:r>
            <a:r>
              <a:rPr lang="de-DE" sz="2400" dirty="0" smtClean="0"/>
              <a:t>beachten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Keine unnötigen 3D-Effekte und ähnliches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Schlichtes und übersichtliches Design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sz="2400" dirty="0" smtClean="0"/>
              <a:t>Angemessene Schriftgröße</a:t>
            </a:r>
            <a:endParaRPr lang="de-D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de-D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de-D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de-DE" dirty="0" smtClean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de-DE" sz="2400" b="1" dirty="0" smtClean="0">
                <a:latin typeface="Calibri" pitchFamily="34" charset="0"/>
              </a:rPr>
              <a:t>Fazit</a:t>
            </a:r>
            <a:endParaRPr lang="de-DE" sz="2400" b="1" dirty="0">
              <a:latin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1C7D-DA20-48BB-B559-BB4EEDD1987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de-DE" sz="2000" dirty="0" smtClean="0"/>
              <a:t>TenMedia, GbR (2012): Vorlage für Präsentationen mit Powerpoint, Berlin, </a:t>
            </a:r>
            <a:r>
              <a:rPr lang="de-DE" sz="2000" dirty="0"/>
              <a:t>S. </a:t>
            </a:r>
            <a:r>
              <a:rPr lang="de-DE" sz="2000" dirty="0" smtClean="0"/>
              <a:t>211</a:t>
            </a:r>
          </a:p>
          <a:p>
            <a:pPr>
              <a:lnSpc>
                <a:spcPct val="90000"/>
              </a:lnSpc>
              <a:buNone/>
            </a:pPr>
            <a:endParaRPr lang="de-DE" sz="2000" dirty="0" smtClean="0">
              <a:hlinkClick r:id="rId2"/>
            </a:endParaRPr>
          </a:p>
          <a:p>
            <a:pPr>
              <a:lnSpc>
                <a:spcPct val="90000"/>
              </a:lnSpc>
              <a:buNone/>
            </a:pPr>
            <a:r>
              <a:rPr lang="de-DE" sz="2000" dirty="0" smtClean="0">
                <a:hlinkClick r:id="rId2"/>
              </a:rPr>
              <a:t>www.lass-andere-schreiben.de</a:t>
            </a:r>
            <a:endParaRPr lang="de-DE" sz="2000" dirty="0" smtClean="0"/>
          </a:p>
          <a:p>
            <a:pPr>
              <a:lnSpc>
                <a:spcPct val="90000"/>
              </a:lnSpc>
              <a:buNone/>
            </a:pPr>
            <a:endParaRPr lang="de-DE" sz="2000" dirty="0"/>
          </a:p>
          <a:p>
            <a:pPr>
              <a:lnSpc>
                <a:spcPct val="90000"/>
              </a:lnSpc>
              <a:buNone/>
            </a:pPr>
            <a:r>
              <a:rPr lang="de-DE" sz="2000" dirty="0">
                <a:hlinkClick r:id="rId2"/>
              </a:rPr>
              <a:t>www.lass-andere-schreiben.de</a:t>
            </a:r>
            <a:endParaRPr lang="de-DE" sz="2000" dirty="0"/>
          </a:p>
          <a:p>
            <a:pPr>
              <a:lnSpc>
                <a:spcPct val="90000"/>
              </a:lnSpc>
              <a:buNone/>
            </a:pPr>
            <a:endParaRPr lang="de-DE" sz="2000" dirty="0" smtClean="0">
              <a:hlinkClick r:id="rId2"/>
            </a:endParaRPr>
          </a:p>
          <a:p>
            <a:pPr>
              <a:lnSpc>
                <a:spcPct val="90000"/>
              </a:lnSpc>
              <a:buNone/>
            </a:pPr>
            <a:r>
              <a:rPr lang="de-DE" sz="2000" dirty="0" smtClean="0">
                <a:hlinkClick r:id="rId2"/>
              </a:rPr>
              <a:t>www.lass-andere-schreiben.de</a:t>
            </a:r>
            <a:endParaRPr lang="de-DE" sz="2000" dirty="0"/>
          </a:p>
          <a:p>
            <a:pPr>
              <a:lnSpc>
                <a:spcPct val="90000"/>
              </a:lnSpc>
              <a:buNone/>
            </a:pPr>
            <a:endParaRPr lang="de-DE" sz="2000" dirty="0" smtClean="0">
              <a:hlinkClick r:id="rId2"/>
            </a:endParaRPr>
          </a:p>
          <a:p>
            <a:pPr>
              <a:lnSpc>
                <a:spcPct val="90000"/>
              </a:lnSpc>
              <a:buNone/>
            </a:pPr>
            <a:r>
              <a:rPr lang="de-DE" sz="2000" dirty="0" smtClean="0">
                <a:hlinkClick r:id="rId2"/>
              </a:rPr>
              <a:t>www.lass-andere-schreiben.de</a:t>
            </a:r>
            <a:endParaRPr lang="de-DE" sz="2000" dirty="0"/>
          </a:p>
          <a:p>
            <a:pPr>
              <a:lnSpc>
                <a:spcPct val="90000"/>
              </a:lnSpc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de-DE" sz="2400" b="1" dirty="0" smtClean="0">
                <a:latin typeface="Calibri" pitchFamily="34" charset="0"/>
              </a:rPr>
              <a:t>Literaturverzeichnis</a:t>
            </a:r>
            <a:endParaRPr lang="de-DE" sz="2400" b="1" dirty="0">
              <a:latin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1C7D-DA20-48BB-B559-BB4EEDD1987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5"/>
          <p:cNvSpPr txBox="1">
            <a:spLocks noChangeArrowheads="1"/>
          </p:cNvSpPr>
          <p:nvPr/>
        </p:nvSpPr>
        <p:spPr bwMode="auto">
          <a:xfrm>
            <a:off x="642938" y="6429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62" name="Inhaltsplatzhalter 9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de-DE" sz="2400" dirty="0" smtClean="0"/>
          </a:p>
          <a:p>
            <a:pPr marL="609600" indent="-609600" algn="ctr">
              <a:buFont typeface="Arial" charset="0"/>
              <a:buNone/>
            </a:pPr>
            <a:r>
              <a:rPr lang="de-DE" sz="2000" b="1" dirty="0" smtClean="0"/>
              <a:t>Agenda</a:t>
            </a:r>
          </a:p>
          <a:p>
            <a:pPr marL="609600" indent="-609600" algn="ctr">
              <a:buFont typeface="Arial" charset="0"/>
              <a:buNone/>
            </a:pPr>
            <a:endParaRPr lang="de-DE" sz="1800" dirty="0" smtClean="0"/>
          </a:p>
          <a:p>
            <a:pPr marL="609600" indent="-609600">
              <a:buNone/>
            </a:pPr>
            <a:r>
              <a:rPr lang="de-DE" sz="1600" dirty="0" smtClean="0"/>
              <a:t>			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600" dirty="0" smtClean="0"/>
              <a:t>			</a:t>
            </a:r>
            <a:r>
              <a:rPr lang="de-DE" sz="1800" dirty="0" smtClean="0"/>
              <a:t>1.	Hier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2.	Deine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3.	Themen 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4.	angeben</a:t>
            </a:r>
          </a:p>
          <a:p>
            <a:pPr marL="609600" indent="-609600">
              <a:lnSpc>
                <a:spcPct val="150000"/>
              </a:lnSpc>
              <a:buNone/>
            </a:pPr>
            <a:endParaRPr lang="de-DE" sz="1800" dirty="0" smtClean="0"/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5.	Fazit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	</a:t>
            </a:r>
            <a:r>
              <a:rPr lang="de-DE" sz="1600" dirty="0" smtClean="0"/>
              <a:t>Literaturverzeichnis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2EED8-86AB-4363-A1A8-BFDE5B13870E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1143000" y="1500188"/>
            <a:ext cx="6572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1500188" y="5786438"/>
            <a:ext cx="5357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85750" y="6357938"/>
            <a:ext cx="8643938" cy="15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5"/>
          <p:cNvSpPr txBox="1">
            <a:spLocks noChangeArrowheads="1"/>
          </p:cNvSpPr>
          <p:nvPr/>
        </p:nvSpPr>
        <p:spPr bwMode="auto">
          <a:xfrm>
            <a:off x="642938" y="6429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62" name="Inhaltsplatzhalter 9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de-DE" sz="2400" dirty="0" smtClean="0"/>
          </a:p>
          <a:p>
            <a:pPr marL="609600" indent="-609600" algn="ctr">
              <a:buFont typeface="Arial" charset="0"/>
              <a:buNone/>
            </a:pPr>
            <a:r>
              <a:rPr lang="de-DE" sz="2000" b="1" dirty="0" smtClean="0"/>
              <a:t>Agenda</a:t>
            </a:r>
          </a:p>
          <a:p>
            <a:pPr marL="609600" indent="-609600" algn="ctr">
              <a:buFont typeface="Arial" charset="0"/>
              <a:buNone/>
            </a:pPr>
            <a:endParaRPr lang="de-DE" sz="1800" dirty="0" smtClean="0"/>
          </a:p>
          <a:p>
            <a:pPr marL="609600" indent="-609600">
              <a:buNone/>
            </a:pPr>
            <a:r>
              <a:rPr lang="de-DE" sz="1600" dirty="0" smtClean="0"/>
              <a:t>			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600" dirty="0" smtClean="0"/>
              <a:t>			</a:t>
            </a:r>
            <a:r>
              <a:rPr lang="de-DE" sz="1800" b="1" dirty="0" smtClean="0"/>
              <a:t>1.	Hier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2.	Deine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3.	Themen 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4.	angeben</a:t>
            </a:r>
          </a:p>
          <a:p>
            <a:pPr marL="609600" indent="-609600">
              <a:lnSpc>
                <a:spcPct val="150000"/>
              </a:lnSpc>
              <a:buNone/>
            </a:pPr>
            <a:endParaRPr lang="de-DE" sz="1800" dirty="0" smtClean="0"/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5.	Fazit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	</a:t>
            </a:r>
            <a:r>
              <a:rPr lang="de-DE" sz="1600" dirty="0" smtClean="0"/>
              <a:t>Literaturverzeichnis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2EED8-86AB-4363-A1A8-BFDE5B13870E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1143000" y="1500188"/>
            <a:ext cx="6572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1500188" y="5786438"/>
            <a:ext cx="5357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85750" y="6357938"/>
            <a:ext cx="8643938" cy="15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4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de-DE" dirty="0" smtClean="0"/>
          </a:p>
          <a:p>
            <a:pPr>
              <a:lnSpc>
                <a:spcPct val="90000"/>
              </a:lnSpc>
              <a:buNone/>
            </a:pPr>
            <a:endParaRPr lang="de-DE" dirty="0" smtClean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de-DE" sz="2400" b="1" dirty="0" smtClean="0">
                <a:latin typeface="Calibri" pitchFamily="34" charset="0"/>
              </a:rPr>
              <a:t>Überschrift der Folie </a:t>
            </a:r>
            <a:endParaRPr lang="de-DE" sz="2400" b="1" dirty="0">
              <a:latin typeface="Calibri" pitchFamily="34" charset="0"/>
            </a:endParaRPr>
          </a:p>
        </p:txBody>
      </p:sp>
      <p:sp>
        <p:nvSpPr>
          <p:cNvPr id="28678" name="Textfeld 7"/>
          <p:cNvSpPr txBox="1">
            <a:spLocks noChangeArrowheads="1"/>
          </p:cNvSpPr>
          <p:nvPr/>
        </p:nvSpPr>
        <p:spPr bwMode="auto">
          <a:xfrm>
            <a:off x="714375" y="8572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Unterüberschrift (Inhalt knapp zusammenfassen)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1C7D-DA20-48BB-B559-BB4EEDD1987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94814381"/>
              </p:ext>
            </p:extLst>
          </p:nvPr>
        </p:nvGraphicFramePr>
        <p:xfrm>
          <a:off x="428596" y="1428736"/>
          <a:ext cx="800105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de-DE" sz="2400" b="1" dirty="0">
                <a:latin typeface="Calibri" pitchFamily="34" charset="0"/>
              </a:rPr>
              <a:t>Überschrift der </a:t>
            </a:r>
            <a:r>
              <a:rPr lang="de-DE" sz="2400" b="1" dirty="0" smtClean="0">
                <a:latin typeface="Calibri" pitchFamily="34" charset="0"/>
              </a:rPr>
              <a:t>Folie bleibt unverändert</a:t>
            </a:r>
            <a:endParaRPr lang="de-DE" sz="2400" b="1" dirty="0">
              <a:latin typeface="Calibri" pitchFamily="34" charset="0"/>
            </a:endParaRPr>
          </a:p>
        </p:txBody>
      </p:sp>
      <p:sp>
        <p:nvSpPr>
          <p:cNvPr id="28678" name="Textfeld 7"/>
          <p:cNvSpPr txBox="1">
            <a:spLocks noChangeArrowheads="1"/>
          </p:cNvSpPr>
          <p:nvPr/>
        </p:nvSpPr>
        <p:spPr bwMode="auto">
          <a:xfrm>
            <a:off x="714375" y="8572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Unterüberschrift ändert passt sich an!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1C7D-DA20-48BB-B559-BB4EEDD1987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graphicFrame>
        <p:nvGraphicFramePr>
          <p:cNvPr id="15" name="Diagramm 14"/>
          <p:cNvGraphicFramePr/>
          <p:nvPr/>
        </p:nvGraphicFramePr>
        <p:xfrm>
          <a:off x="357158" y="1571612"/>
          <a:ext cx="835824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5"/>
          <p:cNvSpPr txBox="1">
            <a:spLocks noChangeArrowheads="1"/>
          </p:cNvSpPr>
          <p:nvPr/>
        </p:nvSpPr>
        <p:spPr bwMode="auto">
          <a:xfrm>
            <a:off x="642938" y="6429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62" name="Inhaltsplatzhalter 9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de-DE" sz="2400" dirty="0" smtClean="0"/>
          </a:p>
          <a:p>
            <a:pPr marL="609600" indent="-609600" algn="ctr">
              <a:buFont typeface="Arial" charset="0"/>
              <a:buNone/>
            </a:pPr>
            <a:r>
              <a:rPr lang="de-DE" sz="2000" b="1" dirty="0" smtClean="0"/>
              <a:t>Agenda</a:t>
            </a:r>
          </a:p>
          <a:p>
            <a:pPr marL="609600" indent="-609600" algn="ctr">
              <a:buFont typeface="Arial" charset="0"/>
              <a:buNone/>
            </a:pPr>
            <a:endParaRPr lang="de-DE" sz="1800" dirty="0" smtClean="0"/>
          </a:p>
          <a:p>
            <a:pPr marL="609600" indent="-609600">
              <a:buNone/>
            </a:pPr>
            <a:r>
              <a:rPr lang="de-DE" sz="1600" dirty="0" smtClean="0"/>
              <a:t>			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600" dirty="0" smtClean="0"/>
              <a:t>			</a:t>
            </a:r>
            <a:r>
              <a:rPr lang="de-DE" sz="1800" dirty="0" smtClean="0"/>
              <a:t>1.	Hier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</a:t>
            </a:r>
            <a:r>
              <a:rPr lang="de-DE" sz="1800" b="1" dirty="0" smtClean="0"/>
              <a:t>2.	Deine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3.	Themen 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4.	angeben</a:t>
            </a:r>
          </a:p>
          <a:p>
            <a:pPr marL="609600" indent="-609600">
              <a:lnSpc>
                <a:spcPct val="150000"/>
              </a:lnSpc>
              <a:buNone/>
            </a:pPr>
            <a:endParaRPr lang="de-DE" sz="1800" dirty="0" smtClean="0"/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5.	Fazit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	</a:t>
            </a:r>
            <a:r>
              <a:rPr lang="de-DE" sz="1600" dirty="0" smtClean="0"/>
              <a:t>Literaturverzeichnis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2EED8-86AB-4363-A1A8-BFDE5B13870E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1143000" y="1500188"/>
            <a:ext cx="6572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1500188" y="5786438"/>
            <a:ext cx="5357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85750" y="6357938"/>
            <a:ext cx="8643938" cy="15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51871"/>
              </p:ext>
            </p:extLst>
          </p:nvPr>
        </p:nvGraphicFramePr>
        <p:xfrm>
          <a:off x="357158" y="13572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C5C6-11F0-4A0D-A132-AE34A7C5EEC2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400" b="1" dirty="0" smtClean="0">
                <a:latin typeface="+mj-lt"/>
                <a:ea typeface="+mj-ea"/>
                <a:cs typeface="+mj-cs"/>
              </a:rPr>
              <a:t>Neuer Punkt im Inhaltsverzeichnis</a:t>
            </a:r>
            <a:endParaRPr lang="de-DE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26630" name="Textfeld 7"/>
          <p:cNvSpPr txBox="1">
            <a:spLocks noChangeArrowheads="1"/>
          </p:cNvSpPr>
          <p:nvPr/>
        </p:nvSpPr>
        <p:spPr bwMode="auto">
          <a:xfrm>
            <a:off x="714375" y="8572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Zusammenfassung der Folie</a:t>
            </a:r>
            <a:endParaRPr lang="de-DE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de-DE" sz="2400" b="1" dirty="0" smtClean="0">
                <a:latin typeface="Calibri" pitchFamily="34" charset="0"/>
              </a:rPr>
              <a:t>Immer noch der gleiche Punkt</a:t>
            </a:r>
            <a:endParaRPr lang="de-DE" sz="2400" b="1" dirty="0">
              <a:latin typeface="Calibri" pitchFamily="34" charset="0"/>
            </a:endParaRPr>
          </a:p>
        </p:txBody>
      </p:sp>
      <p:sp>
        <p:nvSpPr>
          <p:cNvPr id="28678" name="Textfeld 7"/>
          <p:cNvSpPr txBox="1">
            <a:spLocks noChangeArrowheads="1"/>
          </p:cNvSpPr>
          <p:nvPr/>
        </p:nvSpPr>
        <p:spPr bwMode="auto">
          <a:xfrm>
            <a:off x="714375" y="8572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Neuer Punkt: Text-Falle!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1C7D-DA20-48BB-B559-BB4EEDD1987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02513096"/>
              </p:ext>
            </p:extLst>
          </p:nvPr>
        </p:nvGraphicFramePr>
        <p:xfrm>
          <a:off x="142872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5"/>
          <p:cNvSpPr txBox="1">
            <a:spLocks noChangeArrowheads="1"/>
          </p:cNvSpPr>
          <p:nvPr/>
        </p:nvSpPr>
        <p:spPr bwMode="auto">
          <a:xfrm>
            <a:off x="642938" y="642938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62" name="Inhaltsplatzhalter 9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de-DE" sz="2400" dirty="0" smtClean="0"/>
          </a:p>
          <a:p>
            <a:pPr marL="609600" indent="-609600" algn="ctr">
              <a:buFont typeface="Arial" charset="0"/>
              <a:buNone/>
            </a:pPr>
            <a:r>
              <a:rPr lang="de-DE" sz="2000" b="1" dirty="0" smtClean="0"/>
              <a:t>Agenda</a:t>
            </a:r>
          </a:p>
          <a:p>
            <a:pPr marL="609600" indent="-609600" algn="ctr">
              <a:buFont typeface="Arial" charset="0"/>
              <a:buNone/>
            </a:pPr>
            <a:endParaRPr lang="de-DE" sz="1800" dirty="0" smtClean="0"/>
          </a:p>
          <a:p>
            <a:pPr marL="609600" indent="-609600">
              <a:buNone/>
            </a:pPr>
            <a:r>
              <a:rPr lang="de-DE" sz="1600" dirty="0" smtClean="0"/>
              <a:t>			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600" dirty="0" smtClean="0"/>
              <a:t>			</a:t>
            </a:r>
            <a:r>
              <a:rPr lang="de-DE" sz="1800" dirty="0" smtClean="0"/>
              <a:t>1.	Hier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2.	Deine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3.	Themen 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4.	angeben</a:t>
            </a:r>
          </a:p>
          <a:p>
            <a:pPr marL="609600" indent="-609600">
              <a:lnSpc>
                <a:spcPct val="150000"/>
              </a:lnSpc>
              <a:buNone/>
            </a:pPr>
            <a:endParaRPr lang="de-DE" sz="1800" dirty="0" smtClean="0"/>
          </a:p>
          <a:p>
            <a:pPr marL="609600" indent="-609600">
              <a:lnSpc>
                <a:spcPct val="150000"/>
              </a:lnSpc>
              <a:buNone/>
            </a:pPr>
            <a:r>
              <a:rPr lang="de-DE" sz="1800" dirty="0" smtClean="0"/>
              <a:t>			</a:t>
            </a:r>
            <a:r>
              <a:rPr lang="de-DE" sz="1800" b="1" dirty="0" smtClean="0"/>
              <a:t>5.	Fazit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</a:t>
            </a: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de-DE" sz="1800" dirty="0" smtClean="0"/>
              <a:t>				</a:t>
            </a:r>
            <a:r>
              <a:rPr lang="de-DE" sz="1600" dirty="0" smtClean="0"/>
              <a:t>Literaturverzeichnis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Dein Name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2EED8-86AB-4363-A1A8-BFDE5B13870E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Titel der Arbeit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1143000" y="1500188"/>
            <a:ext cx="6572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1500188" y="5786438"/>
            <a:ext cx="5357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85750" y="6357938"/>
            <a:ext cx="8643938" cy="158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6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Bildschirmpräsentation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Dein Thema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Horizontale Differenzierung</dc:title>
  <dc:creator>David Stern</dc:creator>
  <cp:lastModifiedBy>Consulting</cp:lastModifiedBy>
  <cp:revision>247</cp:revision>
  <dcterms:created xsi:type="dcterms:W3CDTF">2009-01-03T12:40:13Z</dcterms:created>
  <dcterms:modified xsi:type="dcterms:W3CDTF">2012-01-14T17:42:49Z</dcterms:modified>
</cp:coreProperties>
</file>